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HDiAdwHvLZK2bWmoRcue1Uht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CC0ED-640E-4077-A79E-B9C60866580D}">
  <a:tblStyle styleId="{443CC0ED-640E-4077-A79E-B9C6086658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FDBCD-0139-4E2F-9629-7EB0E4F05A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8:09:2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1282 467 24575,'-1'1'0,"1"0"0,0 0 0,0 0 0,0 0 0,0 0 0,0 0 0,0 0 0,0 0 0,0 0 0,1 0 0,-1 0 0,0 0 0,0 0 0,1 0 0,-1-1 0,1 1 0,-1 0 0,1 0 0,-1 0 0,1 0 0,0-1 0,-1 1 0,1 0 0,0-1 0,-1 1 0,1 0 0,0-1 0,0 1 0,1 0 0,-1-1 0,1 0 0,0 0 0,0 0 0,-1 0 0,1-1 0,0 1 0,-1 0 0,1-1 0,0 1 0,-1-1 0,1 1 0,-1-1 0,1 0 0,2-2 0,3-1 0,-1 0 0,0-1 0,-1 0 0,1 0 0,-1 0 0,9-12 0,-8 7 0,-1 0 0,-1 0 0,1-1 0,-2 1 0,1-1 0,-2 0 0,1 0 0,-2 0 0,1 0 0,-1-1 0,-1 1 0,0 0 0,-1 0 0,0-1 0,-1 1 0,0 0 0,-4-12 0,4 15 0,-1 0 0,0 1 0,-1-1 0,0 1 0,0 0 0,-1 0 0,1 0 0,-2 0 0,1 1 0,-1 0 0,0 0 0,0 1 0,0-1 0,-1 1 0,0 1 0,0-1 0,0 1 0,0 0 0,-1 1 0,0 0 0,1 0 0,-1 0 0,-14-1 0,-28-2 0,0 3 0,0 2 0,0 2 0,-52 8 0,88-7 0,1 1 0,0 0 0,-1 1 0,2 0 0,-1 1 0,0 1 0,1 0 0,0 0 0,0 1 0,1 1 0,0 0 0,0 0 0,1 1 0,0 1 0,-14 17 0,19-21 0,0 0 0,1 1 0,0-1 0,0 1 0,0 0 0,1 1 0,0-1 0,0 0 0,1 1 0,0 0 0,0-1 0,1 1 0,0 0 0,0 0 0,1 0 0,0 0 0,0 0 0,1 0 0,0 0 0,0-1 0,1 1 0,0 0 0,0-1 0,1 1 0,0-1 0,1 0 0,7 13 0,-6-13 0,-1 0 0,1-1 0,0 0 0,1 0 0,0 0 0,0-1 0,0 0 0,0 0 0,1 0 0,0-1 0,0 0 0,0 0 0,10 3 0,-14-6 0,1 0 0,-1 0 0,1-1 0,-1 1 0,1-1 0,-1 0 0,1 0 0,-1 0 0,1 0 0,0-1 0,-1 0 0,1 1 0,-1-1 0,1 0 0,-1-1 0,0 1 0,0-1 0,1 1 0,-1-1 0,0 0 0,0 0 0,-1 0 0,1-1 0,0 1 0,-1-1 0,1 1 0,-1-1 0,0 0 0,0 0 0,0 0 0,2-4 0,8-13 0,0 0 0,-1-1 0,15-43 0,-25 59 0,1-1 0,-1 1 0,1-1 0,-2 0 0,1 0 0,-1 1 0,0-1 0,0 0 0,0 0 0,-1 1 0,0-1 0,0 0 0,0 1 0,-1-1 0,0 1 0,0-1 0,0 1 0,-1 0 0,0 0 0,0 0 0,-6-8 0,-4 0 0,-1 0 0,0 0 0,-1 2 0,0-1 0,-1 2 0,0 0 0,-28-11 0,-10-2 0,-60-17 0,75 27 0,0 3 0,-1 1 0,-52-5 0,78 12 0,1 2 0,-1 0 0,0 0 0,1 1 0,-1 1 0,1 0 0,0 1 0,0 1 0,0 0 0,0 0 0,0 1 0,1 1 0,-21 13 0,9-2 0,0 2 0,1 1 0,2 0 0,-22 26 0,32-33 0,1 1 0,0 0 0,0 1 0,1 0 0,1 1 0,1 0 0,0 0 0,-6 23 0,13-37 0,-1 1 0,0 0 0,1 0 0,0 0 0,0 0 0,-1 0 0,2-1 0,-1 1 0,0 0 0,1 0 0,-1 0 0,1 0 0,0-1 0,0 1 0,0 0 0,0 0 0,0-1 0,1 1 0,-1-1 0,1 1 0,0-1 0,-1 0 0,1 0 0,0 0 0,1 0 0,-1 0 0,0 0 0,0 0 0,1-1 0,4 3 0,6 2 0,0-1 0,0 0 0,0-1 0,1 0 0,16 1 0,59 8 0,1-3 0,-1-5 0,126-8 0,265-47 0,202-69-1365,-532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Exam Management System</a:t>
            </a:r>
            <a:r>
              <a:rPr lang="en-IL" dirty="0">
                <a:solidFill>
                  <a:schemeClr val="accent2"/>
                </a:solidFill>
              </a:rPr>
              <a:t> - PROPOSAL</a:t>
            </a:r>
            <a:br>
              <a:rPr lang="en-IL" dirty="0"/>
            </a:br>
            <a:br>
              <a:rPr lang="en-IL" sz="2800" dirty="0"/>
            </a:br>
            <a:r>
              <a:rPr lang="en-US" sz="2800" dirty="0">
                <a:solidFill>
                  <a:schemeClr val="accent4"/>
                </a:solidFill>
              </a:rPr>
              <a:t>Roi Tiefenbrunn, </a:t>
            </a:r>
            <a:r>
              <a:rPr lang="en-US" sz="2800" dirty="0" err="1">
                <a:solidFill>
                  <a:schemeClr val="accent4"/>
                </a:solidFill>
              </a:rPr>
              <a:t>Ofek</a:t>
            </a:r>
            <a:r>
              <a:rPr lang="en-US" sz="2800" dirty="0">
                <a:solidFill>
                  <a:schemeClr val="accent4"/>
                </a:solidFill>
              </a:rPr>
              <a:t> Nov, Mor Abu, </a:t>
            </a:r>
            <a:r>
              <a:rPr lang="en-US" sz="2800" dirty="0" err="1">
                <a:solidFill>
                  <a:schemeClr val="accent4"/>
                </a:solidFill>
              </a:rPr>
              <a:t>Idan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Aharoni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Software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Faculty of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L">
                <a:solidFill>
                  <a:schemeClr val="accent2"/>
                </a:solidFill>
              </a:rPr>
              <a:t>Ben Gurion University of the Negev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7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Environments and Languages  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Project UI and BE will be developed in JavaScript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Evaluation and Testing Plan  </a:t>
            </a:r>
            <a:endParaRPr dirty="0"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413327" y="13360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Accessibility Testing 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Unit Testing 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Sanity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Acceptance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End to End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Security Testing </a:t>
            </a:r>
          </a:p>
          <a:p>
            <a:pPr algn="l"/>
            <a:endParaRPr lang="en-US" i="0" dirty="0">
              <a:solidFill>
                <a:schemeClr val="tx1"/>
              </a:solidFill>
              <a:effectLst/>
              <a:latin typeface="canada-type-gibs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4" y="965894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Exam Management System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 Management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e-IL" dirty="0"/>
              <a:t>מערכת ניהול מבחנים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584232421"/>
              </p:ext>
            </p:extLst>
          </p:nvPr>
        </p:nvGraphicFramePr>
        <p:xfrm>
          <a:off x="1528439" y="3448975"/>
          <a:ext cx="9135122" cy="1854250"/>
        </p:xfrm>
        <a:graphic>
          <a:graphicData uri="http://schemas.openxmlformats.org/drawingml/2006/table">
            <a:tbl>
              <a:tblPr firstRow="1" bandRow="1">
                <a:noFill/>
                <a:tableStyleId>{443CC0ED-640E-4077-A79E-B9C60866580D}</a:tableStyleId>
              </a:tblPr>
              <a:tblGrid>
                <a:gridCol w="1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Student Name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Phone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Signature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 Tiefenbrunn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209829340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roitief@post.bgu.ac.il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054-7168459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Ofek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Nov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206618175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Ofeknov@gmail.com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052-738-0233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 Abo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209239797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Morabou1@gmail.com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050-334-5338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Idan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Aharoni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206430050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idan.aharoni2@gmail.com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054-973-7462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14:cNvPr>
              <p14:cNvContentPartPr/>
              <p14:nvPr/>
            </p14:nvContentPartPr>
            <p14:xfrm>
              <a:off x="9632303" y="3906280"/>
              <a:ext cx="6948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183" y="3900160"/>
                <a:ext cx="707040" cy="1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Customer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Name</a:t>
            </a:r>
            <a:r>
              <a:rPr lang="en-US" dirty="0"/>
              <a:t> – Dr. Mayer Goldberg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Representative Person</a:t>
            </a:r>
            <a:r>
              <a:rPr lang="en-US" dirty="0"/>
              <a:t> – Dr. Mayer Goldberg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Role</a:t>
            </a:r>
            <a:r>
              <a:rPr lang="en-US" dirty="0"/>
              <a:t> – Lecturer, Head of Teaching Committee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Email</a:t>
            </a:r>
            <a:r>
              <a:rPr lang="en-US" dirty="0"/>
              <a:t> – gmayer@little-lisper.org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Phone Number</a:t>
            </a:r>
            <a:r>
              <a:rPr lang="en-US" dirty="0"/>
              <a:t> - 055-660-3392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What already exists? 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</a:t>
            </a:r>
            <a:br>
              <a:rPr lang="en-US" dirty="0"/>
            </a:br>
            <a:r>
              <a:rPr lang="en-US" dirty="0"/>
              <a:t>meta-questions and their translation into multiple-choice questions.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 scheme-based system was created to synthesize &amp; generate multiple-choice and implement said theory.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Current system’s low accessibility is too hard for people without deep knowledge and understanding to use comfortably.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Customer’s Vision</a:t>
            </a:r>
            <a:endParaRPr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Workflow Management 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Support various roles (for TAs, graders, instructors,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generation of tasks based on priority and needs.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spread of tasks throughout configured workforce.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Tracking over work velocity and output (= blame feature).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UI: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Web-based system.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Dashboard based on Role.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Content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Manage content by subjects/keywords/classes.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stems, meta-questions, questions, appendices.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possible solutions/distractors per question.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Output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Flexible LaTeX-based creation of exams/keys/solutions.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Have both WMS and content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Version control of questions,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Easy install, migration, backup and cloning of the system.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 Description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Frontend+Backend</a:t>
            </a:r>
            <a:r>
              <a:rPr lang="en-US" dirty="0"/>
              <a:t> - developed in JavaScript as it is widely user, stable, with frameworks that allow easy implementation of features.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Simple, intuitive and smooth interface - better UX is key for adoption by new users.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PostgreSQL based DB – stable and strong relational DB.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Features – Detailed in org file.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User Interface 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Role based workflow management interface: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View and filter content by subjects/keywords/classes.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stems, meta-questions, questions, appendices.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possible solutions/distractors per question.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Create new Exam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Risk Assessment </a:t>
            </a:r>
            <a:endParaRPr/>
          </a:p>
        </p:txBody>
      </p:sp>
      <p:graphicFrame>
        <p:nvGraphicFramePr>
          <p:cNvPr id="122" name="Google Shape;122;p8"/>
          <p:cNvGraphicFramePr/>
          <p:nvPr>
            <p:extLst>
              <p:ext uri="{D42A27DB-BD31-4B8C-83A1-F6EECF244321}">
                <p14:modId xmlns:p14="http://schemas.microsoft.com/office/powerpoint/2010/main" val="340597391"/>
              </p:ext>
            </p:extLst>
          </p:nvPr>
        </p:nvGraphicFramePr>
        <p:xfrm>
          <a:off x="838200" y="1866833"/>
          <a:ext cx="10515600" cy="1854250"/>
        </p:xfrm>
        <a:graphic>
          <a:graphicData uri="http://schemas.openxmlformats.org/drawingml/2006/table">
            <a:tbl>
              <a:tblPr firstRow="1" bandRow="1">
                <a:noFill/>
                <a:tableStyleId>{284FDBCD-0139-4E2F-9629-7EB0E4F05A90}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Challenge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How to overcome? (Bonus)</a:t>
                      </a:r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never Developed in JS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Learn JS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683</Words>
  <Application>Microsoft Office PowerPoint</Application>
  <PresentationFormat>Widescreen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canada-type-gibson</vt:lpstr>
      <vt:lpstr>Office Theme</vt:lpstr>
      <vt:lpstr>Exam Management System - PROPOSAL  Roi Tiefenbrunn, Ofek Nov, Mor Abu, Idan Aharoni</vt:lpstr>
      <vt:lpstr>Exam Management System</vt:lpstr>
      <vt:lpstr>Customer</vt:lpstr>
      <vt:lpstr>Project’s Motivation and Purpose</vt:lpstr>
      <vt:lpstr>What already exists? </vt:lpstr>
      <vt:lpstr>Customer’s Vision</vt:lpstr>
      <vt:lpstr>Project Description</vt:lpstr>
      <vt:lpstr>User Interface </vt:lpstr>
      <vt:lpstr>Project’s Risk Assessment </vt:lpstr>
      <vt:lpstr>Project’s Environments and Languages  </vt:lpstr>
      <vt:lpstr>Evaluation and Testing Plan  </vt:lpstr>
      <vt:lpstr>Project’s Steps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Management System - PROPOSAL  Roi Tiefenbrunn, Ofek Nov, Mor Abu, Idan Aharoni</dc:title>
  <dc:creator>רוברט מושקוביץ'</dc:creator>
  <cp:lastModifiedBy>Mor Abo</cp:lastModifiedBy>
  <cp:revision>26</cp:revision>
  <dcterms:created xsi:type="dcterms:W3CDTF">2023-06-18T12:05:44Z</dcterms:created>
  <dcterms:modified xsi:type="dcterms:W3CDTF">2023-09-24T12:03:10Z</dcterms:modified>
</cp:coreProperties>
</file>