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7" r:id="rId8"/>
    <p:sldId id="263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jHDiAdwHvLZK2bWmoRcue1Uht1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3CC0ED-640E-4077-A79E-B9C60866580D}">
  <a:tblStyle styleId="{443CC0ED-640E-4077-A79E-B9C60866580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FDBCD-0139-4E2F-9629-7EB0E4F05A9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tcBdr/>
        <a:fill>
          <a:solidFill>
            <a:srgbClr val="F8D6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8D6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4T08:09:20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1282 467 24575,'-1'1'0,"1"0"0,0 0 0,0 0 0,0 0 0,0 0 0,0 0 0,0 0 0,0 0 0,0 0 0,1 0 0,-1 0 0,0 0 0,0 0 0,1 0 0,-1-1 0,1 1 0,-1 0 0,1 0 0,-1 0 0,1 0 0,0-1 0,-1 1 0,1 0 0,0-1 0,-1 1 0,1 0 0,0-1 0,0 1 0,1 0 0,-1-1 0,1 0 0,0 0 0,0 0 0,-1 0 0,1-1 0,0 1 0,-1 0 0,1-1 0,0 1 0,-1-1 0,1 1 0,-1-1 0,1 0 0,2-2 0,3-1 0,-1 0 0,0-1 0,-1 0 0,1 0 0,-1 0 0,9-12 0,-8 7 0,-1 0 0,-1 0 0,1-1 0,-2 1 0,1-1 0,-2 0 0,1 0 0,-2 0 0,1 0 0,-1-1 0,-1 1 0,0 0 0,-1 0 0,0-1 0,-1 1 0,0 0 0,-4-12 0,4 15 0,-1 0 0,0 1 0,-1-1 0,0 1 0,0 0 0,-1 0 0,1 0 0,-2 0 0,1 1 0,-1 0 0,0 0 0,0 1 0,0-1 0,-1 1 0,0 1 0,0-1 0,0 1 0,0 0 0,-1 1 0,0 0 0,1 0 0,-1 0 0,-14-1 0,-28-2 0,0 3 0,0 2 0,0 2 0,-52 8 0,88-7 0,1 1 0,0 0 0,-1 1 0,2 0 0,-1 1 0,0 1 0,1 0 0,0 0 0,0 1 0,1 1 0,0 0 0,0 0 0,1 1 0,0 1 0,-14 17 0,19-21 0,0 0 0,1 1 0,0-1 0,0 1 0,0 0 0,1 1 0,0-1 0,0 0 0,1 1 0,0 0 0,0-1 0,1 1 0,0 0 0,0 0 0,1 0 0,0 0 0,0 0 0,1 0 0,0 0 0,0-1 0,1 1 0,0 0 0,0-1 0,1 1 0,0-1 0,1 0 0,7 13 0,-6-13 0,-1 0 0,1-1 0,0 0 0,1 0 0,0 0 0,0-1 0,0 0 0,0 0 0,1 0 0,0-1 0,0 0 0,0 0 0,10 3 0,-14-6 0,1 0 0,-1 0 0,1-1 0,-1 1 0,1-1 0,-1 0 0,1 0 0,-1 0 0,1 0 0,0-1 0,-1 0 0,1 1 0,-1-1 0,1 0 0,-1-1 0,0 1 0,0-1 0,1 1 0,-1-1 0,0 0 0,0 0 0,-1 0 0,1-1 0,0 1 0,-1-1 0,1 1 0,-1-1 0,0 0 0,0 0 0,0 0 0,2-4 0,8-13 0,0 0 0,-1-1 0,15-43 0,-25 59 0,1-1 0,-1 1 0,1-1 0,-2 0 0,1 0 0,-1 1 0,0-1 0,0 0 0,0 0 0,-1 1 0,0-1 0,0 0 0,0 1 0,-1-1 0,0 1 0,0-1 0,0 1 0,-1 0 0,0 0 0,0 0 0,-6-8 0,-4 0 0,-1 0 0,0 0 0,-1 2 0,0-1 0,-1 2 0,0 0 0,-28-11 0,-10-2 0,-60-17 0,75 27 0,0 3 0,-1 1 0,-52-5 0,78 12 0,1 2 0,-1 0 0,0 0 0,1 1 0,-1 1 0,1 0 0,0 1 0,0 1 0,0 0 0,0 0 0,0 1 0,1 1 0,-21 13 0,9-2 0,0 2 0,1 1 0,2 0 0,-22 26 0,32-33 0,1 1 0,0 0 0,0 1 0,1 0 0,1 1 0,1 0 0,0 0 0,-6 23 0,13-37 0,-1 1 0,0 0 0,1 0 0,0 0 0,0 0 0,-1 0 0,2-1 0,-1 1 0,0 0 0,1 0 0,-1 0 0,1 0 0,0-1 0,0 1 0,0 0 0,0 0 0,0-1 0,1 1 0,-1-1 0,1 1 0,0-1 0,-1 0 0,1 0 0,0 0 0,1 0 0,-1 0 0,0 0 0,0 0 0,1-1 0,4 3 0,6 2 0,0-1 0,0 0 0,0-1 0,1 0 0,16 1 0,59 8 0,1-3 0,-1-5 0,126-8 0,265-47 0,202-69-1365,-532 85-5461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8680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lang="en-US" dirty="0">
                <a:solidFill>
                  <a:schemeClr val="accent2"/>
                </a:solidFill>
              </a:rPr>
              <a:t>Exam Management System</a:t>
            </a:r>
            <a:r>
              <a:rPr lang="en-IL" dirty="0">
                <a:solidFill>
                  <a:schemeClr val="accent2"/>
                </a:solidFill>
              </a:rPr>
              <a:t> - PROPOSAL</a:t>
            </a:r>
            <a:br>
              <a:rPr lang="en-IL" dirty="0"/>
            </a:br>
            <a:br>
              <a:rPr lang="en-IL" sz="2800" dirty="0"/>
            </a:br>
            <a:r>
              <a:rPr lang="en-US" sz="2800" dirty="0">
                <a:solidFill>
                  <a:schemeClr val="accent4"/>
                </a:solidFill>
              </a:rPr>
              <a:t>Roi Tiefenbrunn, </a:t>
            </a:r>
            <a:r>
              <a:rPr lang="en-US" sz="2800" dirty="0" err="1">
                <a:solidFill>
                  <a:schemeClr val="accent4"/>
                </a:solidFill>
              </a:rPr>
              <a:t>Ofek</a:t>
            </a:r>
            <a:r>
              <a:rPr lang="en-US" sz="2800" dirty="0">
                <a:solidFill>
                  <a:schemeClr val="accent4"/>
                </a:solidFill>
              </a:rPr>
              <a:t> Nov, Mor Abu, </a:t>
            </a:r>
            <a:r>
              <a:rPr lang="en-US" sz="2800" dirty="0" err="1">
                <a:solidFill>
                  <a:schemeClr val="accent4"/>
                </a:solidFill>
              </a:rPr>
              <a:t>Idan</a:t>
            </a:r>
            <a:r>
              <a:rPr lang="en-US" sz="2800" dirty="0">
                <a:solidFill>
                  <a:schemeClr val="accent4"/>
                </a:solidFill>
              </a:rPr>
              <a:t> </a:t>
            </a:r>
            <a:r>
              <a:rPr lang="en-US" sz="2800" dirty="0" err="1">
                <a:solidFill>
                  <a:schemeClr val="accent4"/>
                </a:solidFill>
              </a:rPr>
              <a:t>Aharoni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</a:pPr>
            <a:r>
              <a:rPr lang="en-IL">
                <a:solidFill>
                  <a:schemeClr val="accent4"/>
                </a:solidFill>
              </a:rPr>
              <a:t>Software Engineering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</a:pPr>
            <a:r>
              <a:rPr lang="en-IL">
                <a:solidFill>
                  <a:schemeClr val="accent4"/>
                </a:solidFill>
              </a:rPr>
              <a:t>Faculty of Engineering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IL">
                <a:solidFill>
                  <a:schemeClr val="accent2"/>
                </a:solidFill>
              </a:rPr>
              <a:t>Ben Gurion University of the Negev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791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Project’s Environments and Languages  </a:t>
            </a:r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/>
              <a:t>Describe in which environments and programming languages the project will be developed?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/>
              <a:t>Should you learn? How will you learn?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/>
              <a:t>..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/>
              <a:t>Elaborate as much as possible – but in short items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Evaluation and Testing Plan  </a:t>
            </a:r>
            <a:endParaRPr/>
          </a:p>
        </p:txBody>
      </p:sp>
      <p:sp>
        <p:nvSpPr>
          <p:cNvPr id="140" name="Google Shape;140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/>
              <a:t>Describe which types of tests will be performed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Project’s Steps and Timeline</a:t>
            </a:r>
            <a:endParaRPr/>
          </a:p>
        </p:txBody>
      </p:sp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/>
              <a:t>Use draw.io to describe a block diagram of the project steps, and in addition a chart of the timeline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4"/>
                </a:solidFill>
              </a:rPr>
              <a:t>Exam Management System</a:t>
            </a:r>
            <a:endParaRPr dirty="0"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Exam Management System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e-IL" dirty="0"/>
              <a:t>מערכת ניהול מבחנים</a:t>
            </a: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graphicFrame>
        <p:nvGraphicFramePr>
          <p:cNvPr id="92" name="Google Shape;92;p2"/>
          <p:cNvGraphicFramePr/>
          <p:nvPr>
            <p:extLst>
              <p:ext uri="{D42A27DB-BD31-4B8C-83A1-F6EECF244321}">
                <p14:modId xmlns:p14="http://schemas.microsoft.com/office/powerpoint/2010/main" val="3435664370"/>
              </p:ext>
            </p:extLst>
          </p:nvPr>
        </p:nvGraphicFramePr>
        <p:xfrm>
          <a:off x="1528439" y="3448975"/>
          <a:ext cx="9135122" cy="1854250"/>
        </p:xfrm>
        <a:graphic>
          <a:graphicData uri="http://schemas.openxmlformats.org/drawingml/2006/table">
            <a:tbl>
              <a:tblPr firstRow="1" bandRow="1">
                <a:noFill/>
                <a:tableStyleId>{443CC0ED-640E-4077-A79E-B9C60866580D}</a:tableStyleId>
              </a:tblPr>
              <a:tblGrid>
                <a:gridCol w="1961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9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>
                          <a:solidFill>
                            <a:schemeClr val="accent4"/>
                          </a:solidFill>
                        </a:rPr>
                        <a:t>Student Name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>
                          <a:solidFill>
                            <a:schemeClr val="accent4"/>
                          </a:solidFill>
                        </a:rPr>
                        <a:t>ID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>
                          <a:solidFill>
                            <a:schemeClr val="accent4"/>
                          </a:solidFill>
                        </a:rPr>
                        <a:t>Email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>
                          <a:solidFill>
                            <a:schemeClr val="accent4"/>
                          </a:solidFill>
                        </a:rPr>
                        <a:t>Phone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>
                          <a:solidFill>
                            <a:schemeClr val="accent4"/>
                          </a:solidFill>
                        </a:rPr>
                        <a:t>Signature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Roi Tiefenbrunn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209829340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roitief@post.bgu.ac.il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054-7168459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solidFill>
                            <a:schemeClr val="dk1"/>
                          </a:solidFill>
                        </a:rPr>
                        <a:t>Ofek</a:t>
                      </a: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 Nov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 dirty="0">
                          <a:solidFill>
                            <a:schemeClr val="dk1"/>
                          </a:solidFill>
                        </a:rPr>
                        <a:t>206618175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Ofeknov@gmail.com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052-738-0233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Mor Abu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 dirty="0">
                          <a:solidFill>
                            <a:schemeClr val="dk1"/>
                          </a:solidFill>
                        </a:rPr>
                        <a:t>209239797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Morabou1@gmail.com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050-334-5338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solidFill>
                            <a:schemeClr val="dk1"/>
                          </a:solidFill>
                        </a:rPr>
                        <a:t>Idan</a:t>
                      </a: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Aharoni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 dirty="0">
                          <a:solidFill>
                            <a:schemeClr val="dk1"/>
                          </a:solidFill>
                        </a:rPr>
                        <a:t>206430050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idan.aharoni2@gmail.com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054-973-7462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985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2F6054B-D33D-46A1-5B9F-D08D29EEFB51}"/>
                  </a:ext>
                </a:extLst>
              </p14:cNvPr>
              <p14:cNvContentPartPr/>
              <p14:nvPr/>
            </p14:nvContentPartPr>
            <p14:xfrm>
              <a:off x="9632303" y="3906280"/>
              <a:ext cx="694800" cy="185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2F6054B-D33D-46A1-5B9F-D08D29EEFB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26183" y="3900160"/>
                <a:ext cx="707040" cy="19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Customer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 dirty="0"/>
              <a:t>Customer Name</a:t>
            </a:r>
            <a:r>
              <a:rPr lang="en-US" dirty="0"/>
              <a:t> – Dr. Mayer Goldberg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 dirty="0"/>
              <a:t>Customer Representative Person</a:t>
            </a:r>
            <a:r>
              <a:rPr lang="en-US" dirty="0"/>
              <a:t> – Dr. Mayer Goldberg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L" dirty="0"/>
              <a:t>Role</a:t>
            </a:r>
            <a:r>
              <a:rPr lang="en-US" dirty="0"/>
              <a:t> – Lecturer, Head of Teaching Committee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L" dirty="0"/>
              <a:t>Email</a:t>
            </a:r>
            <a:r>
              <a:rPr lang="en-US" dirty="0"/>
              <a:t> – gmayer@little-lisper.org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L" dirty="0"/>
              <a:t>Phone Number</a:t>
            </a:r>
            <a:r>
              <a:rPr lang="en-US" dirty="0"/>
              <a:t> - 055-660-3392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L" dirty="0"/>
              <a:t>Address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Project’s Motivation and Purpose</a:t>
            </a:r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 dirty="0"/>
              <a:t>What is the  motivation and purpose of the project</a:t>
            </a:r>
            <a:endParaRPr lang="he-IL" dirty="0"/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A web-based System for managing and synthesizing exams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Intended to replace current offline system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 dirty="0"/>
              <a:t>What problem does it  intend to solve?</a:t>
            </a:r>
            <a:endParaRPr lang="en-US" dirty="0"/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With the increase in the size of the student body, it has become difficult to manage grading within the given time constraints. This has led many courses to adopt a multiple-choice format, which is faster to grade, and easier to analyze.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The creation of challenging multiple-choice tests in the sciences is a non-trivial task.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 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 dirty="0"/>
              <a:t>What is the solution?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 dirty="0"/>
              <a:t>How will you evaluate the solution?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What already exists? </a:t>
            </a:r>
            <a:endParaRPr/>
          </a:p>
        </p:txBody>
      </p:sp>
      <p:sp>
        <p:nvSpPr>
          <p:cNvPr id="116" name="Google Shape;11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The client, Mayer Goldberg, has developed a theory of </a:t>
            </a:r>
            <a:br>
              <a:rPr lang="en-US" dirty="0"/>
            </a:br>
            <a:r>
              <a:rPr lang="en-US" dirty="0"/>
              <a:t>meta-questions and their translation into multiple-choice questions. 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A scheme-based system was created to synthesize &amp; generate multiple-choice and implement said theory. 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The existing system has now been in use for 6-7 years in a large number of courses.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4"/>
                </a:solidFill>
              </a:rPr>
              <a:t>Customer’s Vision</a:t>
            </a:r>
            <a:endParaRPr dirty="0"/>
          </a:p>
        </p:txBody>
      </p:sp>
      <p:sp>
        <p:nvSpPr>
          <p:cNvPr id="110" name="Google Shape;11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The system is in serious need of redesign and reimplementation to support many additional functions. 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Have the system be web-based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Support various roles (for TAs, graders, instructors,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Support flexible content creation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Support flexible generation of exams</a:t>
            </a: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Project Description</a:t>
            </a:r>
            <a:endParaRPr/>
          </a:p>
        </p:txBody>
      </p:sp>
      <p:sp>
        <p:nvSpPr>
          <p:cNvPr id="110" name="Google Shape;11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 dirty="0"/>
              <a:t>Describe the project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L" dirty="0"/>
              <a:t>What will be developed?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L" dirty="0"/>
              <a:t>What functionality will be? In </a:t>
            </a:r>
            <a:r>
              <a:rPr lang="en-IL" dirty="0" err="1"/>
              <a:t>highlevel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L" dirty="0"/>
              <a:t>..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L" dirty="0"/>
              <a:t>Elaborate as much as possible – but in short items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873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User Interface </a:t>
            </a:r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/>
              <a:t>Describe the UI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/>
              <a:t>User Study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Project’s Risk Assessment </a:t>
            </a:r>
            <a:endParaRPr/>
          </a:p>
        </p:txBody>
      </p:sp>
      <p:graphicFrame>
        <p:nvGraphicFramePr>
          <p:cNvPr id="122" name="Google Shape;122;p8"/>
          <p:cNvGraphicFramePr/>
          <p:nvPr/>
        </p:nvGraphicFramePr>
        <p:xfrm>
          <a:off x="838200" y="3021379"/>
          <a:ext cx="10515600" cy="1854250"/>
        </p:xfrm>
        <a:graphic>
          <a:graphicData uri="http://schemas.openxmlformats.org/drawingml/2006/table">
            <a:tbl>
              <a:tblPr firstRow="1" bandRow="1">
                <a:noFill/>
                <a:tableStyleId>{284FDBCD-0139-4E2F-9629-7EB0E4F05A90}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/>
                        <a:t>Challenge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/>
                        <a:t>How to overcome? (Bonus)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453</Words>
  <Application>Microsoft Office PowerPoint</Application>
  <PresentationFormat>Widescreen</PresentationFormat>
  <Paragraphs>80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Exam Management System - PROPOSAL  Roi Tiefenbrunn, Ofek Nov, Mor Abu, Idan Aharoni</vt:lpstr>
      <vt:lpstr>Exam Management System</vt:lpstr>
      <vt:lpstr>Customer</vt:lpstr>
      <vt:lpstr>Project’s Motivation and Purpose</vt:lpstr>
      <vt:lpstr>What already exists? </vt:lpstr>
      <vt:lpstr>Customer’s Vision</vt:lpstr>
      <vt:lpstr>Project Description</vt:lpstr>
      <vt:lpstr>User Interface </vt:lpstr>
      <vt:lpstr>Project’s Risk Assessment </vt:lpstr>
      <vt:lpstr>Project’s Environments and Languages  </vt:lpstr>
      <vt:lpstr>Evaluation and Testing Plan  </vt:lpstr>
      <vt:lpstr>Project’s Steps and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Management System - PROPOSAL  Roi Tiefenbrunn, Ofek Nov, Mor Abu, Idan Aharoni</dc:title>
  <dc:creator>רוברט מושקוביץ'</dc:creator>
  <cp:lastModifiedBy>Roi Tiefenbrunn</cp:lastModifiedBy>
  <cp:revision>9</cp:revision>
  <dcterms:created xsi:type="dcterms:W3CDTF">2023-06-18T12:05:44Z</dcterms:created>
  <dcterms:modified xsi:type="dcterms:W3CDTF">2023-08-16T20:07:07Z</dcterms:modified>
</cp:coreProperties>
</file>