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00" d="100"/>
          <a:sy n="100" d="100"/>
        </p:scale>
        <p:origin x="1056" y="-3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D87A0-EB97-4031-9D41-FD5DE19A9A79}" type="doc">
      <dgm:prSet loTypeId="urn:microsoft.com/office/officeart/2005/8/layout/StepDownProcess" loCatId="process" qsTypeId="urn:microsoft.com/office/officeart/2005/8/quickstyle/3d1" qsCatId="3D" csTypeId="urn:microsoft.com/office/officeart/2005/8/colors/accent2_2" csCatId="accent2" phldr="1"/>
      <dgm:spPr>
        <a:scene3d>
          <a:camera prst="obliqueTopLeft"/>
          <a:lightRig rig="threePt" dir="t"/>
        </a:scene3d>
      </dgm:spPr>
      <dgm:t>
        <a:bodyPr/>
        <a:lstStyle/>
        <a:p>
          <a:pPr rtl="1"/>
          <a:endParaRPr lang="he-IL"/>
        </a:p>
      </dgm:t>
    </dgm:pt>
    <dgm:pt modelId="{74A21F66-6BE8-4B49-864A-871745CCA997}">
      <dgm:prSet phldrT="[טקסט]"/>
      <dgm:spPr/>
      <dgm:t>
        <a:bodyPr/>
        <a:lstStyle/>
        <a:p>
          <a:pPr rtl="1"/>
          <a:r>
            <a:rPr lang="en-US" dirty="0">
              <a:solidFill>
                <a:schemeClr val="tx1">
                  <a:lumMod val="65000"/>
                  <a:lumOff val="35000"/>
                </a:schemeClr>
              </a:solidFill>
            </a:rPr>
            <a:t>Header machine</a:t>
          </a:r>
          <a:endParaRPr lang="he-IL" dirty="0">
            <a:solidFill>
              <a:schemeClr val="tx1">
                <a:lumMod val="65000"/>
                <a:lumOff val="35000"/>
              </a:schemeClr>
            </a:solidFill>
          </a:endParaRPr>
        </a:p>
      </dgm:t>
    </dgm:pt>
    <dgm:pt modelId="{BAB8C147-6952-498E-99E8-8E6653114656}" type="parTrans" cxnId="{593BA48E-0077-4EB6-8742-E780ADCE39E0}">
      <dgm:prSet/>
      <dgm:spPr/>
      <dgm:t>
        <a:bodyPr/>
        <a:lstStyle/>
        <a:p>
          <a:pPr rtl="1"/>
          <a:endParaRPr lang="he-IL"/>
        </a:p>
      </dgm:t>
    </dgm:pt>
    <dgm:pt modelId="{1F6CD546-6813-43E3-AD24-06435270FF7D}" type="sibTrans" cxnId="{593BA48E-0077-4EB6-8742-E780ADCE39E0}">
      <dgm:prSet/>
      <dgm:spPr/>
      <dgm:t>
        <a:bodyPr/>
        <a:lstStyle/>
        <a:p>
          <a:pPr rtl="1"/>
          <a:endParaRPr lang="he-IL"/>
        </a:p>
      </dgm:t>
    </dgm:pt>
    <dgm:pt modelId="{AFF369ED-7E52-4B29-AB59-8C6244E8623A}">
      <dgm:prSet phldrT="[טקסט]" custT="1"/>
      <dgm:spPr/>
      <dgm: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Classification 1</a:t>
          </a:r>
          <a:endParaRPr lang="he-IL" sz="1200" kern="1200" dirty="0">
            <a:solidFill>
              <a:prstClr val="black">
                <a:lumMod val="65000"/>
                <a:lumOff val="35000"/>
              </a:prstClr>
            </a:solidFill>
            <a:latin typeface="Calibri" panose="020F0502020204030204"/>
            <a:ea typeface="+mn-ea"/>
            <a:cs typeface="+mn-cs"/>
          </a:endParaRPr>
        </a:p>
      </dgm:t>
    </dgm:pt>
    <dgm:pt modelId="{872A6CD7-F7EB-4EF2-A2C5-44B4807BB8B4}" type="parTrans" cxnId="{A5ADF58C-AA36-4BE6-8271-3C6D3B75496C}">
      <dgm:prSet/>
      <dgm:spPr/>
      <dgm:t>
        <a:bodyPr/>
        <a:lstStyle/>
        <a:p>
          <a:pPr rtl="1"/>
          <a:endParaRPr lang="he-IL"/>
        </a:p>
      </dgm:t>
    </dgm:pt>
    <dgm:pt modelId="{48E2D07F-547E-432A-B482-884428954E57}" type="sibTrans" cxnId="{A5ADF58C-AA36-4BE6-8271-3C6D3B75496C}">
      <dgm:prSet/>
      <dgm:spPr/>
      <dgm:t>
        <a:bodyPr/>
        <a:lstStyle/>
        <a:p>
          <a:pPr rtl="1"/>
          <a:endParaRPr lang="he-IL"/>
        </a:p>
      </dgm:t>
    </dgm:pt>
    <dgm:pt modelId="{D1A1C46E-0167-478E-9777-77CE15A046DE}">
      <dgm:prSet phldrT="[טקסט]" custT="1"/>
      <dgm:spPr/>
      <dgm: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Body Machine</a:t>
          </a:r>
          <a:endParaRPr lang="he-IL" sz="1200" kern="1200" dirty="0">
            <a:solidFill>
              <a:prstClr val="black">
                <a:lumMod val="65000"/>
                <a:lumOff val="35000"/>
              </a:prstClr>
            </a:solidFill>
            <a:latin typeface="Calibri" panose="020F0502020204030204"/>
            <a:ea typeface="+mn-ea"/>
            <a:cs typeface="+mn-cs"/>
          </a:endParaRPr>
        </a:p>
      </dgm:t>
    </dgm:pt>
    <dgm:pt modelId="{0C5BB486-CA4E-4C8F-802B-716DDCCFBE51}" type="parTrans" cxnId="{4FEB4FDE-4932-4968-8104-B10D9DF312AA}">
      <dgm:prSet/>
      <dgm:spPr/>
      <dgm:t>
        <a:bodyPr/>
        <a:lstStyle/>
        <a:p>
          <a:pPr rtl="1"/>
          <a:endParaRPr lang="he-IL"/>
        </a:p>
      </dgm:t>
    </dgm:pt>
    <dgm:pt modelId="{A5BCBF03-E120-4FC3-B5CB-93BA1B2D0E98}" type="sibTrans" cxnId="{4FEB4FDE-4932-4968-8104-B10D9DF312AA}">
      <dgm:prSet/>
      <dgm:spPr/>
      <dgm:t>
        <a:bodyPr/>
        <a:lstStyle/>
        <a:p>
          <a:pPr rtl="1"/>
          <a:endParaRPr lang="he-IL"/>
        </a:p>
      </dgm:t>
    </dgm:pt>
    <dgm:pt modelId="{BBEF932A-F9C8-4179-B8CE-AC29D986C51F}">
      <dgm:prSet phldrT="[טקסט]" custT="1"/>
      <dgm:spPr/>
      <dgm: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final classification</a:t>
          </a:r>
          <a:endParaRPr lang="he-IL" sz="1200" kern="1200" dirty="0">
            <a:solidFill>
              <a:prstClr val="black">
                <a:lumMod val="65000"/>
                <a:lumOff val="35000"/>
              </a:prstClr>
            </a:solidFill>
            <a:latin typeface="Calibri" panose="020F0502020204030204"/>
            <a:ea typeface="+mn-ea"/>
            <a:cs typeface="+mn-cs"/>
          </a:endParaRPr>
        </a:p>
      </dgm:t>
    </dgm:pt>
    <dgm:pt modelId="{CEE5563B-4CFB-44FA-A9B2-254F58FF8CEF}" type="sibTrans" cxnId="{EC85D228-1037-4013-B5C4-A23E49E65AEE}">
      <dgm:prSet/>
      <dgm:spPr/>
      <dgm:t>
        <a:bodyPr/>
        <a:lstStyle/>
        <a:p>
          <a:pPr rtl="1"/>
          <a:endParaRPr lang="he-IL"/>
        </a:p>
      </dgm:t>
    </dgm:pt>
    <dgm:pt modelId="{CA33C613-FB3E-4691-8C46-FE3E81396D87}" type="parTrans" cxnId="{EC85D228-1037-4013-B5C4-A23E49E65AEE}">
      <dgm:prSet/>
      <dgm:spPr/>
      <dgm:t>
        <a:bodyPr/>
        <a:lstStyle/>
        <a:p>
          <a:pPr rtl="1"/>
          <a:endParaRPr lang="he-IL"/>
        </a:p>
      </dgm:t>
    </dgm:pt>
    <dgm:pt modelId="{6D4FC125-401C-49EF-A73B-D7EEFB9964E3}" type="pres">
      <dgm:prSet presAssocID="{91DD87A0-EB97-4031-9D41-FD5DE19A9A79}" presName="rootnode" presStyleCnt="0">
        <dgm:presLayoutVars>
          <dgm:chMax/>
          <dgm:chPref/>
          <dgm:dir/>
          <dgm:animLvl val="lvl"/>
        </dgm:presLayoutVars>
      </dgm:prSet>
      <dgm:spPr/>
    </dgm:pt>
    <dgm:pt modelId="{BA6D09C3-6CAC-4ECF-B021-21427463AAB3}" type="pres">
      <dgm:prSet presAssocID="{74A21F66-6BE8-4B49-864A-871745CCA997}" presName="composite" presStyleCnt="0"/>
      <dgm:spPr/>
    </dgm:pt>
    <dgm:pt modelId="{7B025C02-DD79-47C9-8F08-E66DE35465E6}" type="pres">
      <dgm:prSet presAssocID="{74A21F66-6BE8-4B49-864A-871745CCA997}" presName="bentUpArrow1" presStyleLbl="alignImgPlace1" presStyleIdx="0" presStyleCnt="3" custScaleX="51787" custScaleY="179380" custLinFactNeighborX="48479" custLinFactNeighborY="-2984"/>
      <dgm:spPr/>
    </dgm:pt>
    <dgm:pt modelId="{F9C6AFA1-84FB-46DF-99C3-DBD6EEE3232B}" type="pres">
      <dgm:prSet presAssocID="{74A21F66-6BE8-4B49-864A-871745CCA997}" presName="ParentText" presStyleLbl="node1" presStyleIdx="0" presStyleCnt="4" custScaleX="118297" custLinFactNeighborX="47111" custLinFactNeighborY="22168">
        <dgm:presLayoutVars>
          <dgm:chMax val="1"/>
          <dgm:chPref val="1"/>
          <dgm:bulletEnabled val="1"/>
        </dgm:presLayoutVars>
      </dgm:prSet>
      <dgm:spPr/>
    </dgm:pt>
    <dgm:pt modelId="{98189D45-07D8-4D9E-BE97-0A98925E65E5}" type="pres">
      <dgm:prSet presAssocID="{74A21F66-6BE8-4B49-864A-871745CCA997}" presName="ChildText" presStyleLbl="revTx" presStyleIdx="0" presStyleCnt="3">
        <dgm:presLayoutVars>
          <dgm:chMax val="0"/>
          <dgm:chPref val="0"/>
          <dgm:bulletEnabled val="1"/>
        </dgm:presLayoutVars>
      </dgm:prSet>
      <dgm:spPr/>
    </dgm:pt>
    <dgm:pt modelId="{ED920683-33EF-4170-9753-475B0DC09646}" type="pres">
      <dgm:prSet presAssocID="{1F6CD546-6813-43E3-AD24-06435270FF7D}" presName="sibTrans" presStyleCnt="0"/>
      <dgm:spPr/>
    </dgm:pt>
    <dgm:pt modelId="{33213E27-67C7-4987-8821-A0D4A34BE57B}" type="pres">
      <dgm:prSet presAssocID="{AFF369ED-7E52-4B29-AB59-8C6244E8623A}" presName="composite" presStyleCnt="0"/>
      <dgm:spPr/>
    </dgm:pt>
    <dgm:pt modelId="{F4B1B243-4BC3-48E0-A81B-C9BA827354C0}" type="pres">
      <dgm:prSet presAssocID="{AFF369ED-7E52-4B29-AB59-8C6244E8623A}" presName="bentUpArrow1" presStyleLbl="alignImgPlace1" presStyleIdx="1" presStyleCnt="3" custScaleX="62044" custScaleY="192320" custLinFactNeighborX="-19218" custLinFactNeighborY="-14757"/>
      <dgm:spPr/>
    </dgm:pt>
    <dgm:pt modelId="{B4362924-F561-496F-A195-6303205FEC06}" type="pres">
      <dgm:prSet presAssocID="{AFF369ED-7E52-4B29-AB59-8C6244E8623A}" presName="ParentText" presStyleLbl="node1" presStyleIdx="1" presStyleCnt="4" custScaleX="160884" custLinFactNeighborX="10821" custLinFactNeighborY="9553">
        <dgm:presLayoutVars>
          <dgm:chMax val="1"/>
          <dgm:chPref val="1"/>
          <dgm:bulletEnabled val="1"/>
        </dgm:presLayoutVars>
      </dgm:prSet>
      <dgm:spPr/>
    </dgm:pt>
    <dgm:pt modelId="{FB70A1C5-4B42-40C6-9163-CDF19E5C5EF8}" type="pres">
      <dgm:prSet presAssocID="{AFF369ED-7E52-4B29-AB59-8C6244E8623A}" presName="ChildText" presStyleLbl="revTx" presStyleIdx="1" presStyleCnt="3">
        <dgm:presLayoutVars>
          <dgm:chMax val="0"/>
          <dgm:chPref val="0"/>
          <dgm:bulletEnabled val="1"/>
        </dgm:presLayoutVars>
      </dgm:prSet>
      <dgm:spPr/>
    </dgm:pt>
    <dgm:pt modelId="{81EF8354-85F7-43A8-823A-6C41CD094ED7}" type="pres">
      <dgm:prSet presAssocID="{48E2D07F-547E-432A-B482-884428954E57}" presName="sibTrans" presStyleCnt="0"/>
      <dgm:spPr/>
    </dgm:pt>
    <dgm:pt modelId="{455A3F44-5A9C-489F-811A-31185A519A47}" type="pres">
      <dgm:prSet presAssocID="{D1A1C46E-0167-478E-9777-77CE15A046DE}" presName="composite" presStyleCnt="0"/>
      <dgm:spPr/>
    </dgm:pt>
    <dgm:pt modelId="{605A9023-D752-4743-AA1A-D2CDA3F587F7}" type="pres">
      <dgm:prSet presAssocID="{D1A1C46E-0167-478E-9777-77CE15A046DE}" presName="bentUpArrow1" presStyleLbl="alignImgPlace1" presStyleIdx="2" presStyleCnt="3" custScaleX="74085" custScaleY="176762" custLinFactNeighborX="-9042" custLinFactNeighborY="-28217"/>
      <dgm:spPr/>
    </dgm:pt>
    <dgm:pt modelId="{193BA2B1-03E2-4A54-BC5D-40111427ACAB}" type="pres">
      <dgm:prSet presAssocID="{D1A1C46E-0167-478E-9777-77CE15A046DE}" presName="ParentText" presStyleLbl="node1" presStyleIdx="2" presStyleCnt="4" custScaleX="119689" custLinFactNeighborX="2107" custLinFactNeighborY="-7095">
        <dgm:presLayoutVars>
          <dgm:chMax val="1"/>
          <dgm:chPref val="1"/>
          <dgm:bulletEnabled val="1"/>
        </dgm:presLayoutVars>
      </dgm:prSet>
      <dgm:spPr/>
    </dgm:pt>
    <dgm:pt modelId="{74BA0189-DB0F-46B9-917A-C4A948865ACA}" type="pres">
      <dgm:prSet presAssocID="{D1A1C46E-0167-478E-9777-77CE15A046DE}" presName="ChildText" presStyleLbl="revTx" presStyleIdx="2" presStyleCnt="3">
        <dgm:presLayoutVars>
          <dgm:chMax val="0"/>
          <dgm:chPref val="0"/>
          <dgm:bulletEnabled val="1"/>
        </dgm:presLayoutVars>
      </dgm:prSet>
      <dgm:spPr/>
    </dgm:pt>
    <dgm:pt modelId="{CC832E7C-1FA1-4E38-A164-AA68794AE78C}" type="pres">
      <dgm:prSet presAssocID="{A5BCBF03-E120-4FC3-B5CB-93BA1B2D0E98}" presName="sibTrans" presStyleCnt="0"/>
      <dgm:spPr/>
    </dgm:pt>
    <dgm:pt modelId="{6F659E40-3A1D-4B31-9419-92FDEF3D0728}" type="pres">
      <dgm:prSet presAssocID="{BBEF932A-F9C8-4179-B8CE-AC29D986C51F}" presName="composite" presStyleCnt="0"/>
      <dgm:spPr/>
    </dgm:pt>
    <dgm:pt modelId="{4F300541-086E-4D7D-A291-ECB43C8C1FFE}" type="pres">
      <dgm:prSet presAssocID="{BBEF932A-F9C8-4179-B8CE-AC29D986C51F}" presName="ParentText" presStyleLbl="node1" presStyleIdx="3" presStyleCnt="4" custScaleX="144656" custScaleY="87014" custLinFactNeighborX="-20077" custLinFactNeighborY="-7838">
        <dgm:presLayoutVars>
          <dgm:chMax val="1"/>
          <dgm:chPref val="1"/>
          <dgm:bulletEnabled val="1"/>
        </dgm:presLayoutVars>
      </dgm:prSet>
      <dgm:spPr/>
    </dgm:pt>
  </dgm:ptLst>
  <dgm:cxnLst>
    <dgm:cxn modelId="{EB6E2103-0A00-48ED-9E36-473D0EEABDA6}" type="presOf" srcId="{91DD87A0-EB97-4031-9D41-FD5DE19A9A79}" destId="{6D4FC125-401C-49EF-A73B-D7EEFB9964E3}" srcOrd="0" destOrd="0" presId="urn:microsoft.com/office/officeart/2005/8/layout/StepDownProcess"/>
    <dgm:cxn modelId="{EC85D228-1037-4013-B5C4-A23E49E65AEE}" srcId="{91DD87A0-EB97-4031-9D41-FD5DE19A9A79}" destId="{BBEF932A-F9C8-4179-B8CE-AC29D986C51F}" srcOrd="3" destOrd="0" parTransId="{CA33C613-FB3E-4691-8C46-FE3E81396D87}" sibTransId="{CEE5563B-4CFB-44FA-A9B2-254F58FF8CEF}"/>
    <dgm:cxn modelId="{57574340-AF90-41CD-A732-29322CC85942}" type="presOf" srcId="{AFF369ED-7E52-4B29-AB59-8C6244E8623A}" destId="{B4362924-F561-496F-A195-6303205FEC06}" srcOrd="0" destOrd="0" presId="urn:microsoft.com/office/officeart/2005/8/layout/StepDownProcess"/>
    <dgm:cxn modelId="{8B135967-1D82-49E9-BDA6-44C77E9A53A4}" type="presOf" srcId="{74A21F66-6BE8-4B49-864A-871745CCA997}" destId="{F9C6AFA1-84FB-46DF-99C3-DBD6EEE3232B}" srcOrd="0" destOrd="0" presId="urn:microsoft.com/office/officeart/2005/8/layout/StepDownProcess"/>
    <dgm:cxn modelId="{AEA2B57C-B6AA-459D-8D0A-6F4CC792B021}" type="presOf" srcId="{D1A1C46E-0167-478E-9777-77CE15A046DE}" destId="{193BA2B1-03E2-4A54-BC5D-40111427ACAB}" srcOrd="0" destOrd="0" presId="urn:microsoft.com/office/officeart/2005/8/layout/StepDownProcess"/>
    <dgm:cxn modelId="{A5ADF58C-AA36-4BE6-8271-3C6D3B75496C}" srcId="{91DD87A0-EB97-4031-9D41-FD5DE19A9A79}" destId="{AFF369ED-7E52-4B29-AB59-8C6244E8623A}" srcOrd="1" destOrd="0" parTransId="{872A6CD7-F7EB-4EF2-A2C5-44B4807BB8B4}" sibTransId="{48E2D07F-547E-432A-B482-884428954E57}"/>
    <dgm:cxn modelId="{593BA48E-0077-4EB6-8742-E780ADCE39E0}" srcId="{91DD87A0-EB97-4031-9D41-FD5DE19A9A79}" destId="{74A21F66-6BE8-4B49-864A-871745CCA997}" srcOrd="0" destOrd="0" parTransId="{BAB8C147-6952-498E-99E8-8E6653114656}" sibTransId="{1F6CD546-6813-43E3-AD24-06435270FF7D}"/>
    <dgm:cxn modelId="{285166DB-E22D-4F7C-9CE4-2CDBDB9AB407}" type="presOf" srcId="{BBEF932A-F9C8-4179-B8CE-AC29D986C51F}" destId="{4F300541-086E-4D7D-A291-ECB43C8C1FFE}" srcOrd="0" destOrd="0" presId="urn:microsoft.com/office/officeart/2005/8/layout/StepDownProcess"/>
    <dgm:cxn modelId="{4FEB4FDE-4932-4968-8104-B10D9DF312AA}" srcId="{91DD87A0-EB97-4031-9D41-FD5DE19A9A79}" destId="{D1A1C46E-0167-478E-9777-77CE15A046DE}" srcOrd="2" destOrd="0" parTransId="{0C5BB486-CA4E-4C8F-802B-716DDCCFBE51}" sibTransId="{A5BCBF03-E120-4FC3-B5CB-93BA1B2D0E98}"/>
    <dgm:cxn modelId="{47A7C474-158A-4C43-8FD4-9D150C97C4E8}" type="presParOf" srcId="{6D4FC125-401C-49EF-A73B-D7EEFB9964E3}" destId="{BA6D09C3-6CAC-4ECF-B021-21427463AAB3}" srcOrd="0" destOrd="0" presId="urn:microsoft.com/office/officeart/2005/8/layout/StepDownProcess"/>
    <dgm:cxn modelId="{4BF77405-DEB4-441C-AED2-1904812FE69C}" type="presParOf" srcId="{BA6D09C3-6CAC-4ECF-B021-21427463AAB3}" destId="{7B025C02-DD79-47C9-8F08-E66DE35465E6}" srcOrd="0" destOrd="0" presId="urn:microsoft.com/office/officeart/2005/8/layout/StepDownProcess"/>
    <dgm:cxn modelId="{F18DB3D3-F1D9-4FAA-A338-D0AFF0191513}" type="presParOf" srcId="{BA6D09C3-6CAC-4ECF-B021-21427463AAB3}" destId="{F9C6AFA1-84FB-46DF-99C3-DBD6EEE3232B}" srcOrd="1" destOrd="0" presId="urn:microsoft.com/office/officeart/2005/8/layout/StepDownProcess"/>
    <dgm:cxn modelId="{AD570B2C-BE75-40F3-8CB9-0BD39F65EEDF}" type="presParOf" srcId="{BA6D09C3-6CAC-4ECF-B021-21427463AAB3}" destId="{98189D45-07D8-4D9E-BE97-0A98925E65E5}" srcOrd="2" destOrd="0" presId="urn:microsoft.com/office/officeart/2005/8/layout/StepDownProcess"/>
    <dgm:cxn modelId="{4DA8B559-D3FF-408E-855A-B944714C1EB2}" type="presParOf" srcId="{6D4FC125-401C-49EF-A73B-D7EEFB9964E3}" destId="{ED920683-33EF-4170-9753-475B0DC09646}" srcOrd="1" destOrd="0" presId="urn:microsoft.com/office/officeart/2005/8/layout/StepDownProcess"/>
    <dgm:cxn modelId="{BA2235B3-AC64-4AAE-A209-C9C90CB37358}" type="presParOf" srcId="{6D4FC125-401C-49EF-A73B-D7EEFB9964E3}" destId="{33213E27-67C7-4987-8821-A0D4A34BE57B}" srcOrd="2" destOrd="0" presId="urn:microsoft.com/office/officeart/2005/8/layout/StepDownProcess"/>
    <dgm:cxn modelId="{3D0C72CE-FF39-4C46-B450-F50F6483EAB5}" type="presParOf" srcId="{33213E27-67C7-4987-8821-A0D4A34BE57B}" destId="{F4B1B243-4BC3-48E0-A81B-C9BA827354C0}" srcOrd="0" destOrd="0" presId="urn:microsoft.com/office/officeart/2005/8/layout/StepDownProcess"/>
    <dgm:cxn modelId="{CFE5396A-8F82-4378-B472-23DB280B9248}" type="presParOf" srcId="{33213E27-67C7-4987-8821-A0D4A34BE57B}" destId="{B4362924-F561-496F-A195-6303205FEC06}" srcOrd="1" destOrd="0" presId="urn:microsoft.com/office/officeart/2005/8/layout/StepDownProcess"/>
    <dgm:cxn modelId="{9A4F011A-ECD3-4E24-9072-5C7E271C5087}" type="presParOf" srcId="{33213E27-67C7-4987-8821-A0D4A34BE57B}" destId="{FB70A1C5-4B42-40C6-9163-CDF19E5C5EF8}" srcOrd="2" destOrd="0" presId="urn:microsoft.com/office/officeart/2005/8/layout/StepDownProcess"/>
    <dgm:cxn modelId="{38D5E4C2-91FE-43F8-8D79-9288DC094518}" type="presParOf" srcId="{6D4FC125-401C-49EF-A73B-D7EEFB9964E3}" destId="{81EF8354-85F7-43A8-823A-6C41CD094ED7}" srcOrd="3" destOrd="0" presId="urn:microsoft.com/office/officeart/2005/8/layout/StepDownProcess"/>
    <dgm:cxn modelId="{40B4DA9D-665B-4E46-8217-7CE9B748F655}" type="presParOf" srcId="{6D4FC125-401C-49EF-A73B-D7EEFB9964E3}" destId="{455A3F44-5A9C-489F-811A-31185A519A47}" srcOrd="4" destOrd="0" presId="urn:microsoft.com/office/officeart/2005/8/layout/StepDownProcess"/>
    <dgm:cxn modelId="{36F1E0BA-B5C4-4ACA-8F2C-B7F26709743C}" type="presParOf" srcId="{455A3F44-5A9C-489F-811A-31185A519A47}" destId="{605A9023-D752-4743-AA1A-D2CDA3F587F7}" srcOrd="0" destOrd="0" presId="urn:microsoft.com/office/officeart/2005/8/layout/StepDownProcess"/>
    <dgm:cxn modelId="{62B444B6-CC9C-40D8-88BB-13B3E3529CDD}" type="presParOf" srcId="{455A3F44-5A9C-489F-811A-31185A519A47}" destId="{193BA2B1-03E2-4A54-BC5D-40111427ACAB}" srcOrd="1" destOrd="0" presId="urn:microsoft.com/office/officeart/2005/8/layout/StepDownProcess"/>
    <dgm:cxn modelId="{FC889EDE-C050-47C6-A216-1325E77C67C4}" type="presParOf" srcId="{455A3F44-5A9C-489F-811A-31185A519A47}" destId="{74BA0189-DB0F-46B9-917A-C4A948865ACA}" srcOrd="2" destOrd="0" presId="urn:microsoft.com/office/officeart/2005/8/layout/StepDownProcess"/>
    <dgm:cxn modelId="{4570AF91-072F-4729-B596-C3A20C472917}" type="presParOf" srcId="{6D4FC125-401C-49EF-A73B-D7EEFB9964E3}" destId="{CC832E7C-1FA1-4E38-A164-AA68794AE78C}" srcOrd="5" destOrd="0" presId="urn:microsoft.com/office/officeart/2005/8/layout/StepDownProcess"/>
    <dgm:cxn modelId="{ED63E3B4-58E9-4011-8B44-847CB40C8903}" type="presParOf" srcId="{6D4FC125-401C-49EF-A73B-D7EEFB9964E3}" destId="{6F659E40-3A1D-4B31-9419-92FDEF3D0728}" srcOrd="6" destOrd="0" presId="urn:microsoft.com/office/officeart/2005/8/layout/StepDownProcess"/>
    <dgm:cxn modelId="{59733827-0817-47B3-8146-6C48AC982F6B}" type="presParOf" srcId="{6F659E40-3A1D-4B31-9419-92FDEF3D0728}" destId="{4F300541-086E-4D7D-A291-ECB43C8C1FFE}" srcOrd="0" destOrd="0" presId="urn:microsoft.com/office/officeart/2005/8/layout/StepDownProcess"/>
  </dgm:cxnLst>
  <dgm:bg>
    <a:solidFill>
      <a:schemeClr val="bg1"/>
    </a:solidFill>
    <a:effectLst>
      <a:softEdge rad="317500"/>
    </a:effect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03915-49BC-46E9-AE3E-B4AA7A65BC3E}" type="doc">
      <dgm:prSet loTypeId="urn:microsoft.com/office/officeart/2008/layout/PictureAccentList" loCatId="picture" qsTypeId="urn:microsoft.com/office/officeart/2005/8/quickstyle/simple4" qsCatId="simple" csTypeId="urn:microsoft.com/office/officeart/2005/8/colors/colorful2" csCatId="colorful" phldr="1"/>
      <dgm:spPr>
        <a:scene3d>
          <a:camera prst="obliqueTopRight"/>
          <a:lightRig rig="threePt" dir="t"/>
        </a:scene3d>
      </dgm:spPr>
      <dgm:t>
        <a:bodyPr/>
        <a:lstStyle/>
        <a:p>
          <a:pPr rtl="1"/>
          <a:endParaRPr lang="he-IL"/>
        </a:p>
      </dgm:t>
    </dgm:pt>
    <dgm:pt modelId="{2EA2C2F8-BAC3-41F2-9576-091F7ECC8743}">
      <dgm:prSet phldrT="[טקסט]" custT="1"/>
      <dgm:spPr>
        <a:sp3d>
          <a:bevelT/>
        </a:sp3d>
      </dgm:spPr>
      <dgm:t>
        <a:bodyPr/>
        <a:lstStyle/>
        <a:p>
          <a:pPr rtl="1"/>
          <a:r>
            <a:rPr lang="en-US" sz="2000" dirty="0"/>
            <a:t>Machine Features </a:t>
          </a:r>
          <a:endParaRPr lang="he-IL" sz="2000" dirty="0"/>
        </a:p>
      </dgm:t>
    </dgm:pt>
    <dgm:pt modelId="{B934D295-8561-4531-B424-CC8EA3B86CF8}" type="parTrans" cxnId="{A5D9386B-0360-4F1F-834D-A974EFC1598D}">
      <dgm:prSet/>
      <dgm:spPr/>
      <dgm:t>
        <a:bodyPr/>
        <a:lstStyle/>
        <a:p>
          <a:pPr rtl="1"/>
          <a:endParaRPr lang="he-IL"/>
        </a:p>
      </dgm:t>
    </dgm:pt>
    <dgm:pt modelId="{52939D8E-1C9A-4BA3-84A5-15A8190981D4}" type="sibTrans" cxnId="{A5D9386B-0360-4F1F-834D-A974EFC1598D}">
      <dgm:prSet/>
      <dgm:spPr/>
      <dgm:t>
        <a:bodyPr/>
        <a:lstStyle/>
        <a:p>
          <a:pPr rtl="1"/>
          <a:endParaRPr lang="he-IL"/>
        </a:p>
      </dgm:t>
    </dgm:pt>
    <dgm:pt modelId="{6A239340-144D-415F-98AC-0B8A05CAD4B8}">
      <dgm:prSet phldrT="[טקסט]" custT="1"/>
      <dgm:spPr>
        <a:sp3d>
          <a:bevelT/>
        </a:sp3d>
      </dgm:spPr>
      <dgm:t>
        <a:bodyPr/>
        <a:lstStyle/>
        <a:p>
          <a:pPr algn="ctr" rtl="1"/>
          <a:endParaRPr lang="en-US" sz="1000" dirty="0"/>
        </a:p>
        <a:p>
          <a:pPr algn="l" rtl="1"/>
          <a:r>
            <a:rPr lang="en-US" sz="1200" dirty="0"/>
            <a:t>  Machine 1 – Email subject (From, Reply To)</a:t>
          </a:r>
        </a:p>
        <a:p>
          <a:pPr algn="ctr" rtl="1"/>
          <a:endParaRPr lang="he-IL" sz="500" dirty="0"/>
        </a:p>
      </dgm:t>
    </dgm:pt>
    <dgm:pt modelId="{9F17C77F-4935-472E-BDFC-C87A7FB1B2F8}" type="parTrans" cxnId="{2E90FE09-C988-486D-8652-83BF68005664}">
      <dgm:prSet/>
      <dgm:spPr/>
      <dgm:t>
        <a:bodyPr/>
        <a:lstStyle/>
        <a:p>
          <a:pPr rtl="1"/>
          <a:endParaRPr lang="he-IL"/>
        </a:p>
      </dgm:t>
    </dgm:pt>
    <dgm:pt modelId="{62E502BB-6C16-4A34-A17A-AC3327F822E2}" type="sibTrans" cxnId="{2E90FE09-C988-486D-8652-83BF68005664}">
      <dgm:prSet/>
      <dgm:spPr/>
      <dgm:t>
        <a:bodyPr/>
        <a:lstStyle/>
        <a:p>
          <a:pPr rtl="1"/>
          <a:endParaRPr lang="he-IL"/>
        </a:p>
      </dgm:t>
    </dgm:pt>
    <dgm:pt modelId="{C122299C-3D45-44AE-9C2D-2F56D75BDFCB}">
      <dgm:prSet phldrT="[טקסט]" custT="1"/>
      <dgm:spPr>
        <a:sp3d>
          <a:bevelT/>
        </a:sp3d>
      </dgm:spPr>
      <dgm:t>
        <a:bodyPr/>
        <a:lstStyle/>
        <a:p>
          <a:pPr algn="l" rtl="1"/>
          <a:r>
            <a:rPr lang="en-US" sz="1200" kern="1200" dirty="0"/>
            <a:t>  </a:t>
          </a:r>
          <a:r>
            <a:rPr lang="en-US" sz="1200" kern="1200" dirty="0">
              <a:solidFill>
                <a:prstClr val="white"/>
              </a:solidFill>
              <a:latin typeface="Calibri" panose="020F0502020204030204"/>
              <a:ea typeface="+mn-ea"/>
              <a:cs typeface="+mn-cs"/>
            </a:rPr>
            <a:t>Machine 2 – Email body  (word2vec, TFIDF)</a:t>
          </a:r>
          <a:endParaRPr lang="he-IL" sz="1400" kern="1200" dirty="0">
            <a:solidFill>
              <a:prstClr val="white"/>
            </a:solidFill>
            <a:latin typeface="Calibri" panose="020F0502020204030204"/>
            <a:ea typeface="+mn-ea"/>
            <a:cs typeface="+mn-cs"/>
          </a:endParaRPr>
        </a:p>
      </dgm:t>
    </dgm:pt>
    <dgm:pt modelId="{4BE9B335-D227-4940-B33A-01786BB65FFD}" type="parTrans" cxnId="{1AF42EF4-D16D-40BE-B3AD-E8A8DC63451E}">
      <dgm:prSet/>
      <dgm:spPr/>
      <dgm:t>
        <a:bodyPr/>
        <a:lstStyle/>
        <a:p>
          <a:pPr rtl="1"/>
          <a:endParaRPr lang="he-IL"/>
        </a:p>
      </dgm:t>
    </dgm:pt>
    <dgm:pt modelId="{A517A101-3D00-4F0C-96F4-223F53D5F3D2}" type="sibTrans" cxnId="{1AF42EF4-D16D-40BE-B3AD-E8A8DC63451E}">
      <dgm:prSet/>
      <dgm:spPr/>
      <dgm:t>
        <a:bodyPr/>
        <a:lstStyle/>
        <a:p>
          <a:pPr rtl="1"/>
          <a:endParaRPr lang="he-IL"/>
        </a:p>
      </dgm:t>
    </dgm:pt>
    <dgm:pt modelId="{550F83AE-BCB0-495A-81CE-20F708AD1BC9}" type="pres">
      <dgm:prSet presAssocID="{FF303915-49BC-46E9-AE3E-B4AA7A65BC3E}" presName="layout" presStyleCnt="0">
        <dgm:presLayoutVars>
          <dgm:chMax/>
          <dgm:chPref/>
          <dgm:dir/>
          <dgm:animOne val="branch"/>
          <dgm:animLvl val="lvl"/>
          <dgm:resizeHandles/>
        </dgm:presLayoutVars>
      </dgm:prSet>
      <dgm:spPr/>
    </dgm:pt>
    <dgm:pt modelId="{6A70042A-783F-463D-894B-6E587313F41A}" type="pres">
      <dgm:prSet presAssocID="{2EA2C2F8-BAC3-41F2-9576-091F7ECC8743}" presName="root" presStyleCnt="0">
        <dgm:presLayoutVars>
          <dgm:chMax/>
          <dgm:chPref val="4"/>
        </dgm:presLayoutVars>
      </dgm:prSet>
      <dgm:spPr>
        <a:sp3d>
          <a:bevelT/>
        </a:sp3d>
      </dgm:spPr>
    </dgm:pt>
    <dgm:pt modelId="{390B64E6-0541-49FC-BE5C-37BA69638564}" type="pres">
      <dgm:prSet presAssocID="{2EA2C2F8-BAC3-41F2-9576-091F7ECC8743}" presName="rootComposite" presStyleCnt="0">
        <dgm:presLayoutVars/>
      </dgm:prSet>
      <dgm:spPr>
        <a:sp3d>
          <a:bevelT/>
        </a:sp3d>
      </dgm:spPr>
    </dgm:pt>
    <dgm:pt modelId="{8AC78B92-E319-4B35-978E-6CE6365351C3}" type="pres">
      <dgm:prSet presAssocID="{2EA2C2F8-BAC3-41F2-9576-091F7ECC8743}" presName="rootText" presStyleLbl="node0" presStyleIdx="0" presStyleCnt="1">
        <dgm:presLayoutVars>
          <dgm:chMax/>
          <dgm:chPref val="4"/>
        </dgm:presLayoutVars>
      </dgm:prSet>
      <dgm:spPr/>
    </dgm:pt>
    <dgm:pt modelId="{99AD2792-4FE4-4FD1-8259-B34E048C9A3F}" type="pres">
      <dgm:prSet presAssocID="{2EA2C2F8-BAC3-41F2-9576-091F7ECC8743}" presName="childShape" presStyleCnt="0">
        <dgm:presLayoutVars>
          <dgm:chMax val="0"/>
          <dgm:chPref val="0"/>
        </dgm:presLayoutVars>
      </dgm:prSet>
      <dgm:spPr>
        <a:sp3d>
          <a:bevelT/>
        </a:sp3d>
      </dgm:spPr>
    </dgm:pt>
    <dgm:pt modelId="{AB11392C-8F66-4306-B298-996448B507B6}" type="pres">
      <dgm:prSet presAssocID="{6A239340-144D-415F-98AC-0B8A05CAD4B8}" presName="childComposite" presStyleCnt="0">
        <dgm:presLayoutVars>
          <dgm:chMax val="0"/>
          <dgm:chPref val="0"/>
        </dgm:presLayoutVars>
      </dgm:prSet>
      <dgm:spPr>
        <a:sp3d>
          <a:bevelT/>
        </a:sp3d>
      </dgm:spPr>
    </dgm:pt>
    <dgm:pt modelId="{1B63758A-3E72-411D-BE11-5DF91899164D}" type="pres">
      <dgm:prSet presAssocID="{6A239340-144D-415F-98AC-0B8A05CAD4B8}" presName="Image" presStyleLbl="node1" presStyleIdx="0" presStyleCnt="2" custScaleX="77599" custScaleY="77554" custLinFactNeighborX="1608" custLinFactNeighborY="-65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a:sp3d>
          <a:bevelT/>
        </a:sp3d>
      </dgm:spPr>
    </dgm:pt>
    <dgm:pt modelId="{19413666-F32B-4B4F-98F7-1939FA0C01EB}" type="pres">
      <dgm:prSet presAssocID="{6A239340-144D-415F-98AC-0B8A05CAD4B8}" presName="childText" presStyleLbl="lnNode1" presStyleIdx="0" presStyleCnt="2">
        <dgm:presLayoutVars>
          <dgm:chMax val="0"/>
          <dgm:chPref val="0"/>
          <dgm:bulletEnabled val="1"/>
        </dgm:presLayoutVars>
      </dgm:prSet>
      <dgm:spPr/>
    </dgm:pt>
    <dgm:pt modelId="{3D837014-EB3D-4C9C-859D-1053D7A3B75E}" type="pres">
      <dgm:prSet presAssocID="{C122299C-3D45-44AE-9C2D-2F56D75BDFCB}" presName="childComposite" presStyleCnt="0">
        <dgm:presLayoutVars>
          <dgm:chMax val="0"/>
          <dgm:chPref val="0"/>
        </dgm:presLayoutVars>
      </dgm:prSet>
      <dgm:spPr>
        <a:sp3d>
          <a:bevelT/>
        </a:sp3d>
      </dgm:spPr>
    </dgm:pt>
    <dgm:pt modelId="{8E38C581-9EC6-4B04-969D-4542851FE282}" type="pres">
      <dgm:prSet presAssocID="{C122299C-3D45-44AE-9C2D-2F56D75BDFCB}" presName="Image" presStyleLbl="node1" presStyleIdx="1" presStyleCnt="2" custScaleX="77554" custScaleY="7755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sp3d>
          <a:bevelT/>
        </a:sp3d>
      </dgm:spPr>
    </dgm:pt>
    <dgm:pt modelId="{25538A54-E8E9-41D7-BB2F-899FDC74A804}" type="pres">
      <dgm:prSet presAssocID="{C122299C-3D45-44AE-9C2D-2F56D75BDFCB}" presName="childText" presStyleLbl="lnNode1" presStyleIdx="1" presStyleCnt="2">
        <dgm:presLayoutVars>
          <dgm:chMax val="0"/>
          <dgm:chPref val="0"/>
          <dgm:bulletEnabled val="1"/>
        </dgm:presLayoutVars>
      </dgm:prSet>
      <dgm:spPr/>
    </dgm:pt>
  </dgm:ptLst>
  <dgm:cxnLst>
    <dgm:cxn modelId="{2E90FE09-C988-486D-8652-83BF68005664}" srcId="{2EA2C2F8-BAC3-41F2-9576-091F7ECC8743}" destId="{6A239340-144D-415F-98AC-0B8A05CAD4B8}" srcOrd="0" destOrd="0" parTransId="{9F17C77F-4935-472E-BDFC-C87A7FB1B2F8}" sibTransId="{62E502BB-6C16-4A34-A17A-AC3327F822E2}"/>
    <dgm:cxn modelId="{B953FE27-D6B5-4D3A-A007-9D742F452C8A}" type="presOf" srcId="{FF303915-49BC-46E9-AE3E-B4AA7A65BC3E}" destId="{550F83AE-BCB0-495A-81CE-20F708AD1BC9}" srcOrd="0" destOrd="0" presId="urn:microsoft.com/office/officeart/2008/layout/PictureAccentList"/>
    <dgm:cxn modelId="{A5D9386B-0360-4F1F-834D-A974EFC1598D}" srcId="{FF303915-49BC-46E9-AE3E-B4AA7A65BC3E}" destId="{2EA2C2F8-BAC3-41F2-9576-091F7ECC8743}" srcOrd="0" destOrd="0" parTransId="{B934D295-8561-4531-B424-CC8EA3B86CF8}" sibTransId="{52939D8E-1C9A-4BA3-84A5-15A8190981D4}"/>
    <dgm:cxn modelId="{A138168B-0063-40DD-B00B-C1A90B0F36A1}" type="presOf" srcId="{6A239340-144D-415F-98AC-0B8A05CAD4B8}" destId="{19413666-F32B-4B4F-98F7-1939FA0C01EB}" srcOrd="0" destOrd="0" presId="urn:microsoft.com/office/officeart/2008/layout/PictureAccentList"/>
    <dgm:cxn modelId="{135F2696-3E9D-4144-8B61-67606D878A33}" type="presOf" srcId="{2EA2C2F8-BAC3-41F2-9576-091F7ECC8743}" destId="{8AC78B92-E319-4B35-978E-6CE6365351C3}" srcOrd="0" destOrd="0" presId="urn:microsoft.com/office/officeart/2008/layout/PictureAccentList"/>
    <dgm:cxn modelId="{FF8766D5-CA55-4536-9752-FF69575408A2}" type="presOf" srcId="{C122299C-3D45-44AE-9C2D-2F56D75BDFCB}" destId="{25538A54-E8E9-41D7-BB2F-899FDC74A804}" srcOrd="0" destOrd="0" presId="urn:microsoft.com/office/officeart/2008/layout/PictureAccentList"/>
    <dgm:cxn modelId="{1AF42EF4-D16D-40BE-B3AD-E8A8DC63451E}" srcId="{2EA2C2F8-BAC3-41F2-9576-091F7ECC8743}" destId="{C122299C-3D45-44AE-9C2D-2F56D75BDFCB}" srcOrd="1" destOrd="0" parTransId="{4BE9B335-D227-4940-B33A-01786BB65FFD}" sibTransId="{A517A101-3D00-4F0C-96F4-223F53D5F3D2}"/>
    <dgm:cxn modelId="{F5A2672D-476B-4F92-BB8D-0D1742CEB812}" type="presParOf" srcId="{550F83AE-BCB0-495A-81CE-20F708AD1BC9}" destId="{6A70042A-783F-463D-894B-6E587313F41A}" srcOrd="0" destOrd="0" presId="urn:microsoft.com/office/officeart/2008/layout/PictureAccentList"/>
    <dgm:cxn modelId="{1823C3DB-A452-44C4-9528-8C0ECC38AB76}" type="presParOf" srcId="{6A70042A-783F-463D-894B-6E587313F41A}" destId="{390B64E6-0541-49FC-BE5C-37BA69638564}" srcOrd="0" destOrd="0" presId="urn:microsoft.com/office/officeart/2008/layout/PictureAccentList"/>
    <dgm:cxn modelId="{7170A697-E815-4683-82F2-2C8932612A77}" type="presParOf" srcId="{390B64E6-0541-49FC-BE5C-37BA69638564}" destId="{8AC78B92-E319-4B35-978E-6CE6365351C3}" srcOrd="0" destOrd="0" presId="urn:microsoft.com/office/officeart/2008/layout/PictureAccentList"/>
    <dgm:cxn modelId="{2F242F94-8438-4619-AB4B-C53DD8C1012C}" type="presParOf" srcId="{6A70042A-783F-463D-894B-6E587313F41A}" destId="{99AD2792-4FE4-4FD1-8259-B34E048C9A3F}" srcOrd="1" destOrd="0" presId="urn:microsoft.com/office/officeart/2008/layout/PictureAccentList"/>
    <dgm:cxn modelId="{D9E5EBC4-49FF-4B64-8263-0AB08A4E64A1}" type="presParOf" srcId="{99AD2792-4FE4-4FD1-8259-B34E048C9A3F}" destId="{AB11392C-8F66-4306-B298-996448B507B6}" srcOrd="0" destOrd="0" presId="urn:microsoft.com/office/officeart/2008/layout/PictureAccentList"/>
    <dgm:cxn modelId="{B859F849-373E-4896-98A7-D876829A039C}" type="presParOf" srcId="{AB11392C-8F66-4306-B298-996448B507B6}" destId="{1B63758A-3E72-411D-BE11-5DF91899164D}" srcOrd="0" destOrd="0" presId="urn:microsoft.com/office/officeart/2008/layout/PictureAccentList"/>
    <dgm:cxn modelId="{9FAA7E6F-7CE6-4669-9774-9130A94D0966}" type="presParOf" srcId="{AB11392C-8F66-4306-B298-996448B507B6}" destId="{19413666-F32B-4B4F-98F7-1939FA0C01EB}" srcOrd="1" destOrd="0" presId="urn:microsoft.com/office/officeart/2008/layout/PictureAccentList"/>
    <dgm:cxn modelId="{1300247E-EAC0-46CA-92BC-D048DFEAF13C}" type="presParOf" srcId="{99AD2792-4FE4-4FD1-8259-B34E048C9A3F}" destId="{3D837014-EB3D-4C9C-859D-1053D7A3B75E}" srcOrd="1" destOrd="0" presId="urn:microsoft.com/office/officeart/2008/layout/PictureAccentList"/>
    <dgm:cxn modelId="{9A75084B-F255-45C2-99D8-85D4B61DA5B3}" type="presParOf" srcId="{3D837014-EB3D-4C9C-859D-1053D7A3B75E}" destId="{8E38C581-9EC6-4B04-969D-4542851FE282}" srcOrd="0" destOrd="0" presId="urn:microsoft.com/office/officeart/2008/layout/PictureAccentList"/>
    <dgm:cxn modelId="{02B3E883-D0DD-4AE0-9A00-1716EE50AC32}" type="presParOf" srcId="{3D837014-EB3D-4C9C-859D-1053D7A3B75E}" destId="{25538A54-E8E9-41D7-BB2F-899FDC74A804}" srcOrd="1" destOrd="0" presId="urn:microsoft.com/office/officeart/2008/layout/PictureAccentList"/>
  </dgm:cxnLst>
  <dgm:bg>
    <a:solidFill>
      <a:schemeClr val="bg1"/>
    </a:solidFill>
    <a:effectLst>
      <a:outerShdw blurRad="50800" dist="38100" dir="2700000" algn="tl" rotWithShape="0">
        <a:prstClr val="black">
          <a:alpha val="40000"/>
        </a:prstClr>
      </a:outerShdw>
      <a:softEdge rad="317500"/>
    </a:effect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5C02-DD79-47C9-8F08-E66DE35465E6}">
      <dsp:nvSpPr>
        <dsp:cNvPr id="0" name=""/>
        <dsp:cNvSpPr/>
      </dsp:nvSpPr>
      <dsp:spPr>
        <a:xfrm rot="5400000">
          <a:off x="227006" y="992741"/>
          <a:ext cx="708335" cy="232811"/>
        </a:xfrm>
        <a:prstGeom prst="bentUpArrow">
          <a:avLst>
            <a:gd name="adj1" fmla="val 32840"/>
            <a:gd name="adj2" fmla="val 25000"/>
            <a:gd name="adj3" fmla="val 35780"/>
          </a:avLst>
        </a:prstGeom>
        <a:gradFill rotWithShape="0">
          <a:gsLst>
            <a:gs pos="0">
              <a:schemeClr val="accent2">
                <a:tint val="50000"/>
                <a:hueOff val="0"/>
                <a:satOff val="0"/>
                <a:lumOff val="0"/>
                <a:alphaOff val="0"/>
                <a:satMod val="103000"/>
                <a:lumMod val="102000"/>
                <a:tint val="94000"/>
              </a:schemeClr>
            </a:gs>
            <a:gs pos="50000">
              <a:schemeClr val="accent2">
                <a:tint val="50000"/>
                <a:hueOff val="0"/>
                <a:satOff val="0"/>
                <a:lumOff val="0"/>
                <a:alphaOff val="0"/>
                <a:satMod val="110000"/>
                <a:lumMod val="100000"/>
                <a:shade val="100000"/>
              </a:schemeClr>
            </a:gs>
            <a:gs pos="100000">
              <a:schemeClr val="accent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9C6AFA1-84FB-46DF-99C3-DBD6EEE3232B}">
      <dsp:nvSpPr>
        <dsp:cNvPr id="0" name=""/>
        <dsp:cNvSpPr/>
      </dsp:nvSpPr>
      <dsp:spPr>
        <a:xfrm>
          <a:off x="313528" y="561567"/>
          <a:ext cx="786373" cy="465299"/>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bliqueTopLeft"/>
          <a:lightRig rig="threeP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solidFill>
                <a:schemeClr val="tx1">
                  <a:lumMod val="65000"/>
                  <a:lumOff val="35000"/>
                </a:schemeClr>
              </a:solidFill>
            </a:rPr>
            <a:t>Header machine</a:t>
          </a:r>
          <a:endParaRPr lang="he-IL" sz="1100" kern="1200" dirty="0">
            <a:solidFill>
              <a:schemeClr val="tx1">
                <a:lumMod val="65000"/>
                <a:lumOff val="35000"/>
              </a:schemeClr>
            </a:solidFill>
          </a:endParaRPr>
        </a:p>
      </dsp:txBody>
      <dsp:txXfrm>
        <a:off x="336246" y="584285"/>
        <a:ext cx="740937" cy="419863"/>
      </dsp:txXfrm>
    </dsp:sp>
    <dsp:sp modelId="{98189D45-07D8-4D9E-BE97-0A98925E65E5}">
      <dsp:nvSpPr>
        <dsp:cNvPr id="0" name=""/>
        <dsp:cNvSpPr/>
      </dsp:nvSpPr>
      <dsp:spPr>
        <a:xfrm>
          <a:off x="725919" y="502797"/>
          <a:ext cx="483472" cy="376075"/>
        </a:xfrm>
        <a:prstGeom prst="rect">
          <a:avLst/>
        </a:prstGeom>
        <a:noFill/>
        <a:ln>
          <a:noFill/>
        </a:ln>
        <a:effectLst/>
      </dsp:spPr>
      <dsp:style>
        <a:lnRef idx="0">
          <a:scrgbClr r="0" g="0" b="0"/>
        </a:lnRef>
        <a:fillRef idx="0">
          <a:scrgbClr r="0" g="0" b="0"/>
        </a:fillRef>
        <a:effectRef idx="0">
          <a:scrgbClr r="0" g="0" b="0"/>
        </a:effectRef>
        <a:fontRef idx="minor"/>
      </dsp:style>
    </dsp:sp>
    <dsp:sp modelId="{F4B1B243-4BC3-48E0-A81B-C9BA827354C0}">
      <dsp:nvSpPr>
        <dsp:cNvPr id="0" name=""/>
        <dsp:cNvSpPr/>
      </dsp:nvSpPr>
      <dsp:spPr>
        <a:xfrm rot="5400000">
          <a:off x="619003" y="1602610"/>
          <a:ext cx="759432" cy="278922"/>
        </a:xfrm>
        <a:prstGeom prst="bentUpArrow">
          <a:avLst>
            <a:gd name="adj1" fmla="val 32840"/>
            <a:gd name="adj2" fmla="val 25000"/>
            <a:gd name="adj3" fmla="val 35780"/>
          </a:avLst>
        </a:prstGeom>
        <a:gradFill rotWithShape="0">
          <a:gsLst>
            <a:gs pos="0">
              <a:schemeClr val="accent2">
                <a:tint val="50000"/>
                <a:hueOff val="0"/>
                <a:satOff val="0"/>
                <a:lumOff val="0"/>
                <a:alphaOff val="0"/>
                <a:satMod val="103000"/>
                <a:lumMod val="102000"/>
                <a:tint val="94000"/>
              </a:schemeClr>
            </a:gs>
            <a:gs pos="50000">
              <a:schemeClr val="accent2">
                <a:tint val="50000"/>
                <a:hueOff val="0"/>
                <a:satOff val="0"/>
                <a:lumOff val="0"/>
                <a:alphaOff val="0"/>
                <a:satMod val="110000"/>
                <a:lumMod val="100000"/>
                <a:shade val="100000"/>
              </a:schemeClr>
            </a:gs>
            <a:gs pos="100000">
              <a:schemeClr val="accent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B4362924-F561-496F-A195-6303205FEC06}">
      <dsp:nvSpPr>
        <dsp:cNvPr id="0" name=""/>
        <dsp:cNvSpPr/>
      </dsp:nvSpPr>
      <dsp:spPr>
        <a:xfrm>
          <a:off x="652627" y="1182283"/>
          <a:ext cx="1069468" cy="465299"/>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bliqueTopLeft"/>
          <a:lightRig rig="threeP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Classification 1</a:t>
          </a:r>
          <a:endParaRPr lang="he-IL" sz="1200" kern="1200" dirty="0">
            <a:solidFill>
              <a:prstClr val="black">
                <a:lumMod val="65000"/>
                <a:lumOff val="35000"/>
              </a:prstClr>
            </a:solidFill>
            <a:latin typeface="Calibri" panose="020F0502020204030204"/>
            <a:ea typeface="+mn-ea"/>
            <a:cs typeface="+mn-cs"/>
          </a:endParaRPr>
        </a:p>
      </dsp:txBody>
      <dsp:txXfrm>
        <a:off x="675345" y="1205001"/>
        <a:ext cx="1024032" cy="419863"/>
      </dsp:txXfrm>
    </dsp:sp>
    <dsp:sp modelId="{FB70A1C5-4B42-40C6-9163-CDF19E5C5EF8}">
      <dsp:nvSpPr>
        <dsp:cNvPr id="0" name=""/>
        <dsp:cNvSpPr/>
      </dsp:nvSpPr>
      <dsp:spPr>
        <a:xfrm>
          <a:off x="1447801" y="1182210"/>
          <a:ext cx="483472" cy="376075"/>
        </a:xfrm>
        <a:prstGeom prst="rect">
          <a:avLst/>
        </a:prstGeom>
        <a:noFill/>
        <a:ln>
          <a:noFill/>
        </a:ln>
        <a:effectLst/>
      </dsp:spPr>
      <dsp:style>
        <a:lnRef idx="0">
          <a:scrgbClr r="0" g="0" b="0"/>
        </a:lnRef>
        <a:fillRef idx="0">
          <a:scrgbClr r="0" g="0" b="0"/>
        </a:fillRef>
        <a:effectRef idx="0">
          <a:scrgbClr r="0" g="0" b="0"/>
        </a:effectRef>
        <a:fontRef idx="minor"/>
      </dsp:style>
    </dsp:sp>
    <dsp:sp modelId="{605A9023-D752-4743-AA1A-D2CDA3F587F7}">
      <dsp:nvSpPr>
        <dsp:cNvPr id="0" name=""/>
        <dsp:cNvSpPr/>
      </dsp:nvSpPr>
      <dsp:spPr>
        <a:xfrm rot="5400000">
          <a:off x="1138882" y="2227355"/>
          <a:ext cx="697997" cy="333054"/>
        </a:xfrm>
        <a:prstGeom prst="bentUpArrow">
          <a:avLst>
            <a:gd name="adj1" fmla="val 32840"/>
            <a:gd name="adj2" fmla="val 25000"/>
            <a:gd name="adj3" fmla="val 35780"/>
          </a:avLst>
        </a:prstGeom>
        <a:gradFill rotWithShape="0">
          <a:gsLst>
            <a:gs pos="0">
              <a:schemeClr val="accent2">
                <a:tint val="50000"/>
                <a:hueOff val="0"/>
                <a:satOff val="0"/>
                <a:lumOff val="0"/>
                <a:alphaOff val="0"/>
                <a:satMod val="103000"/>
                <a:lumMod val="102000"/>
                <a:tint val="94000"/>
              </a:schemeClr>
            </a:gs>
            <a:gs pos="50000">
              <a:schemeClr val="accent2">
                <a:tint val="50000"/>
                <a:hueOff val="0"/>
                <a:satOff val="0"/>
                <a:lumOff val="0"/>
                <a:alphaOff val="0"/>
                <a:satMod val="110000"/>
                <a:lumMod val="100000"/>
                <a:shade val="100000"/>
              </a:schemeClr>
            </a:gs>
            <a:gs pos="100000">
              <a:schemeClr val="accent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193BA2B1-03E2-4A54-BC5D-40111427ACAB}">
      <dsp:nvSpPr>
        <dsp:cNvPr id="0" name=""/>
        <dsp:cNvSpPr/>
      </dsp:nvSpPr>
      <dsp:spPr>
        <a:xfrm>
          <a:off x="1175036" y="1809782"/>
          <a:ext cx="795626" cy="465299"/>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bliqueTopLeft"/>
          <a:lightRig rig="threeP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Body Machine</a:t>
          </a:r>
          <a:endParaRPr lang="he-IL" sz="1200" kern="1200" dirty="0">
            <a:solidFill>
              <a:prstClr val="black">
                <a:lumMod val="65000"/>
                <a:lumOff val="35000"/>
              </a:prstClr>
            </a:solidFill>
            <a:latin typeface="Calibri" panose="020F0502020204030204"/>
            <a:ea typeface="+mn-ea"/>
            <a:cs typeface="+mn-cs"/>
          </a:endParaRPr>
        </a:p>
      </dsp:txBody>
      <dsp:txXfrm>
        <a:off x="1197754" y="1832500"/>
        <a:ext cx="750190" cy="419863"/>
      </dsp:txXfrm>
    </dsp:sp>
    <dsp:sp modelId="{74BA0189-DB0F-46B9-917A-C4A948865ACA}">
      <dsp:nvSpPr>
        <dsp:cNvPr id="0" name=""/>
        <dsp:cNvSpPr/>
      </dsp:nvSpPr>
      <dsp:spPr>
        <a:xfrm>
          <a:off x="1891216" y="1887172"/>
          <a:ext cx="483472" cy="376075"/>
        </a:xfrm>
        <a:prstGeom prst="rect">
          <a:avLst/>
        </a:prstGeom>
        <a:noFill/>
        <a:ln>
          <a:noFill/>
        </a:ln>
        <a:effectLst/>
      </dsp:spPr>
      <dsp:style>
        <a:lnRef idx="0">
          <a:scrgbClr r="0" g="0" b="0"/>
        </a:lnRef>
        <a:fillRef idx="0">
          <a:scrgbClr r="0" g="0" b="0"/>
        </a:fillRef>
        <a:effectRef idx="0">
          <a:scrgbClr r="0" g="0" b="0"/>
        </a:effectRef>
        <a:fontRef idx="minor"/>
      </dsp:style>
    </dsp:sp>
    <dsp:sp modelId="{4F300541-086E-4D7D-A291-ECB43C8C1FFE}">
      <dsp:nvSpPr>
        <dsp:cNvPr id="0" name=""/>
        <dsp:cNvSpPr/>
      </dsp:nvSpPr>
      <dsp:spPr>
        <a:xfrm>
          <a:off x="1607904" y="2480569"/>
          <a:ext cx="961593" cy="404876"/>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bliqueTopLeft"/>
          <a:lightRig rig="threeP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1">
            <a:lnSpc>
              <a:spcPct val="90000"/>
            </a:lnSpc>
            <a:spcBef>
              <a:spcPct val="0"/>
            </a:spcBef>
            <a:spcAft>
              <a:spcPct val="35000"/>
            </a:spcAft>
            <a:buNone/>
          </a:pPr>
          <a:r>
            <a:rPr lang="en-US" sz="1200" kern="1200" dirty="0">
              <a:solidFill>
                <a:prstClr val="black">
                  <a:lumMod val="65000"/>
                  <a:lumOff val="35000"/>
                </a:prstClr>
              </a:solidFill>
              <a:latin typeface="Calibri" panose="020F0502020204030204"/>
              <a:ea typeface="+mn-ea"/>
              <a:cs typeface="+mn-cs"/>
            </a:rPr>
            <a:t>final classification</a:t>
          </a:r>
          <a:endParaRPr lang="he-IL" sz="1200" kern="1200" dirty="0">
            <a:solidFill>
              <a:prstClr val="black">
                <a:lumMod val="65000"/>
                <a:lumOff val="35000"/>
              </a:prstClr>
            </a:solidFill>
            <a:latin typeface="Calibri" panose="020F0502020204030204"/>
            <a:ea typeface="+mn-ea"/>
            <a:cs typeface="+mn-cs"/>
          </a:endParaRPr>
        </a:p>
      </dsp:txBody>
      <dsp:txXfrm>
        <a:off x="1627672" y="2500337"/>
        <a:ext cx="922057" cy="365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78B92-E319-4B35-978E-6CE6365351C3}">
      <dsp:nvSpPr>
        <dsp:cNvPr id="0" name=""/>
        <dsp:cNvSpPr/>
      </dsp:nvSpPr>
      <dsp:spPr>
        <a:xfrm>
          <a:off x="0" y="141379"/>
          <a:ext cx="3487782" cy="403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bliqueTopRigh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1">
            <a:lnSpc>
              <a:spcPct val="90000"/>
            </a:lnSpc>
            <a:spcBef>
              <a:spcPct val="0"/>
            </a:spcBef>
            <a:spcAft>
              <a:spcPct val="35000"/>
            </a:spcAft>
            <a:buNone/>
          </a:pPr>
          <a:r>
            <a:rPr lang="en-US" sz="2000" kern="1200" dirty="0"/>
            <a:t>Machine Features </a:t>
          </a:r>
          <a:endParaRPr lang="he-IL" sz="2000" kern="1200" dirty="0"/>
        </a:p>
      </dsp:txBody>
      <dsp:txXfrm>
        <a:off x="11831" y="153210"/>
        <a:ext cx="3464120" cy="380279"/>
      </dsp:txXfrm>
    </dsp:sp>
    <dsp:sp modelId="{1B63758A-3E72-411D-BE11-5DF91899164D}">
      <dsp:nvSpPr>
        <dsp:cNvPr id="0" name=""/>
        <dsp:cNvSpPr/>
      </dsp:nvSpPr>
      <dsp:spPr>
        <a:xfrm>
          <a:off x="29117" y="660718"/>
          <a:ext cx="313454" cy="313272"/>
        </a:xfrm>
        <a:prstGeom prst="roundRect">
          <a:avLst>
            <a:gd name="adj" fmla="val 16670"/>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a:ln>
          <a:noFill/>
        </a:ln>
        <a:effectLst/>
        <a:scene3d>
          <a:camera prst="obliqueTopRight"/>
          <a:lightRig rig="threePt" dir="t"/>
        </a:scene3d>
        <a:sp3d>
          <a:bevelT/>
        </a:sp3d>
      </dsp:spPr>
      <dsp:style>
        <a:lnRef idx="0">
          <a:scrgbClr r="0" g="0" b="0"/>
        </a:lnRef>
        <a:fillRef idx="3">
          <a:scrgbClr r="0" g="0" b="0"/>
        </a:fillRef>
        <a:effectRef idx="2">
          <a:scrgbClr r="0" g="0" b="0"/>
        </a:effectRef>
        <a:fontRef idx="minor">
          <a:schemeClr val="lt1"/>
        </a:fontRef>
      </dsp:style>
    </dsp:sp>
    <dsp:sp modelId="{19413666-F32B-4B4F-98F7-1939FA0C01EB}">
      <dsp:nvSpPr>
        <dsp:cNvPr id="0" name=""/>
        <dsp:cNvSpPr/>
      </dsp:nvSpPr>
      <dsp:spPr>
        <a:xfrm>
          <a:off x="405556" y="618030"/>
          <a:ext cx="3059605" cy="403941"/>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bliqueTopRight"/>
          <a:lightRig rig="threePt" dir="t"/>
        </a:scene3d>
        <a:sp3d>
          <a:bevelT/>
        </a:sp3d>
      </dsp:spPr>
      <dsp:style>
        <a:lnRef idx="1">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rtl="1">
            <a:lnSpc>
              <a:spcPct val="90000"/>
            </a:lnSpc>
            <a:spcBef>
              <a:spcPct val="0"/>
            </a:spcBef>
            <a:spcAft>
              <a:spcPct val="35000"/>
            </a:spcAft>
            <a:buNone/>
          </a:pPr>
          <a:endParaRPr lang="en-US" sz="1000" kern="1200" dirty="0"/>
        </a:p>
        <a:p>
          <a:pPr marL="0" lvl="0" indent="0" algn="l" defTabSz="444500" rtl="1">
            <a:lnSpc>
              <a:spcPct val="90000"/>
            </a:lnSpc>
            <a:spcBef>
              <a:spcPct val="0"/>
            </a:spcBef>
            <a:spcAft>
              <a:spcPct val="35000"/>
            </a:spcAft>
            <a:buNone/>
          </a:pPr>
          <a:r>
            <a:rPr lang="en-US" sz="1200" kern="1200" dirty="0"/>
            <a:t>  Machine 1 – Email subject (From, Reply To)</a:t>
          </a:r>
        </a:p>
        <a:p>
          <a:pPr marL="0" lvl="0" indent="0" algn="ctr" defTabSz="444500" rtl="1">
            <a:lnSpc>
              <a:spcPct val="90000"/>
            </a:lnSpc>
            <a:spcBef>
              <a:spcPct val="0"/>
            </a:spcBef>
            <a:spcAft>
              <a:spcPct val="35000"/>
            </a:spcAft>
            <a:buNone/>
          </a:pPr>
          <a:endParaRPr lang="he-IL" sz="500" kern="1200" dirty="0"/>
        </a:p>
      </dsp:txBody>
      <dsp:txXfrm>
        <a:off x="425278" y="637752"/>
        <a:ext cx="3020161" cy="364497"/>
      </dsp:txXfrm>
    </dsp:sp>
    <dsp:sp modelId="{8E38C581-9EC6-4B04-969D-4542851FE282}">
      <dsp:nvSpPr>
        <dsp:cNvPr id="0" name=""/>
        <dsp:cNvSpPr/>
      </dsp:nvSpPr>
      <dsp:spPr>
        <a:xfrm>
          <a:off x="22712" y="1115778"/>
          <a:ext cx="313272" cy="313272"/>
        </a:xfrm>
        <a:prstGeom prst="roundRect">
          <a:avLst>
            <a:gd name="adj" fmla="val 16670"/>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bliqueTopRight"/>
          <a:lightRig rig="threePt" dir="t"/>
        </a:scene3d>
        <a:sp3d>
          <a:bevelT/>
        </a:sp3d>
      </dsp:spPr>
      <dsp:style>
        <a:lnRef idx="0">
          <a:scrgbClr r="0" g="0" b="0"/>
        </a:lnRef>
        <a:fillRef idx="3">
          <a:scrgbClr r="0" g="0" b="0"/>
        </a:fillRef>
        <a:effectRef idx="2">
          <a:scrgbClr r="0" g="0" b="0"/>
        </a:effectRef>
        <a:fontRef idx="minor">
          <a:schemeClr val="lt1"/>
        </a:fontRef>
      </dsp:style>
    </dsp:sp>
    <dsp:sp modelId="{25538A54-E8E9-41D7-BB2F-899FDC74A804}">
      <dsp:nvSpPr>
        <dsp:cNvPr id="0" name=""/>
        <dsp:cNvSpPr/>
      </dsp:nvSpPr>
      <dsp:spPr>
        <a:xfrm>
          <a:off x="405556" y="1070444"/>
          <a:ext cx="3059605" cy="403941"/>
        </a:xfrm>
        <a:prstGeom prst="roundRect">
          <a:avLst>
            <a:gd name="adj" fmla="val 1667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bliqueTopRight"/>
          <a:lightRig rig="threePt" dir="t"/>
        </a:scene3d>
        <a:sp3d>
          <a:bevelT/>
        </a:sp3d>
      </dsp:spPr>
      <dsp:style>
        <a:lnRef idx="1">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rtl="1">
            <a:lnSpc>
              <a:spcPct val="90000"/>
            </a:lnSpc>
            <a:spcBef>
              <a:spcPct val="0"/>
            </a:spcBef>
            <a:spcAft>
              <a:spcPct val="35000"/>
            </a:spcAft>
            <a:buNone/>
          </a:pPr>
          <a:r>
            <a:rPr lang="en-US" sz="1200" kern="1200" dirty="0"/>
            <a:t>  </a:t>
          </a:r>
          <a:r>
            <a:rPr lang="en-US" sz="1200" kern="1200" dirty="0">
              <a:solidFill>
                <a:prstClr val="white"/>
              </a:solidFill>
              <a:latin typeface="Calibri" panose="020F0502020204030204"/>
              <a:ea typeface="+mn-ea"/>
              <a:cs typeface="+mn-cs"/>
            </a:rPr>
            <a:t>Machine 2 – Email body  (word2vec, TFIDF)</a:t>
          </a:r>
          <a:endParaRPr lang="he-IL" sz="1400" kern="1200" dirty="0">
            <a:solidFill>
              <a:prstClr val="white"/>
            </a:solidFill>
            <a:latin typeface="Calibri" panose="020F0502020204030204"/>
            <a:ea typeface="+mn-ea"/>
            <a:cs typeface="+mn-cs"/>
          </a:endParaRPr>
        </a:p>
      </dsp:txBody>
      <dsp:txXfrm>
        <a:off x="425278" y="1090166"/>
        <a:ext cx="3020161" cy="36449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6/18/2020</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3.jpe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hyperlink" Target="https://www.usenix.org/conference/usenixsecurity19/presentation/cidon" TargetMode="External"/><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תמונה 20">
            <a:extLst>
              <a:ext uri="{FF2B5EF4-FFF2-40B4-BE49-F238E27FC236}">
                <a16:creationId xmlns:a16="http://schemas.microsoft.com/office/drawing/2014/main" id="{F7C8980F-2D95-4134-9576-031F8C275437}"/>
              </a:ext>
            </a:extLst>
          </p:cNvPr>
          <p:cNvPicPr>
            <a:picLocks noChangeAspect="1"/>
          </p:cNvPicPr>
          <p:nvPr/>
        </p:nvPicPr>
        <p:blipFill>
          <a:blip r:embed="rId2"/>
          <a:stretch>
            <a:fillRect/>
          </a:stretch>
        </p:blipFill>
        <p:spPr>
          <a:xfrm>
            <a:off x="-13060" y="-22710"/>
            <a:ext cx="6857998" cy="10049419"/>
          </a:xfrm>
          <a:prstGeom prst="rect">
            <a:avLst/>
          </a:prstGeom>
        </p:spPr>
      </p:pic>
      <p:sp>
        <p:nvSpPr>
          <p:cNvPr id="3" name="כותרת משנה 2"/>
          <p:cNvSpPr>
            <a:spLocks noGrp="1"/>
          </p:cNvSpPr>
          <p:nvPr>
            <p:ph type="subTitle" idx="1"/>
          </p:nvPr>
        </p:nvSpPr>
        <p:spPr>
          <a:xfrm>
            <a:off x="1" y="0"/>
            <a:ext cx="6857999" cy="1283749"/>
          </a:xfrm>
          <a:noFill/>
          <a:ln/>
        </p:spPr>
        <p:style>
          <a:lnRef idx="2">
            <a:schemeClr val="accent4"/>
          </a:lnRef>
          <a:fillRef idx="1">
            <a:schemeClr val="lt1"/>
          </a:fillRef>
          <a:effectRef idx="0">
            <a:schemeClr val="accent4"/>
          </a:effectRef>
          <a:fontRef idx="minor">
            <a:schemeClr val="dk1"/>
          </a:fontRef>
        </p:style>
        <p:txBody>
          <a:bodyPr>
            <a:normAutofit fontScale="70000" lnSpcReduction="20000"/>
          </a:bodyPr>
          <a:lstStyle/>
          <a:p>
            <a:br>
              <a:rPr lang="en-US" sz="1307" b="1" dirty="0">
                <a:solidFill>
                  <a:srgbClr val="FF0000"/>
                </a:solidFill>
                <a:latin typeface="Calibri"/>
                <a:cs typeface="Arial"/>
              </a:rPr>
            </a:br>
            <a:endParaRPr lang="en-US" sz="1307" b="1" dirty="0">
              <a:solidFill>
                <a:srgbClr val="FF0000"/>
              </a:solidFill>
              <a:latin typeface="Calibri"/>
              <a:cs typeface="Arial"/>
            </a:endParaRPr>
          </a:p>
          <a:p>
            <a:r>
              <a:rPr lang="en-US" dirty="0"/>
              <a:t>Phishing Detection on BEC Attack</a:t>
            </a:r>
            <a:br>
              <a:rPr lang="en-US" sz="1307" b="1" dirty="0">
                <a:solidFill>
                  <a:schemeClr val="tx1"/>
                </a:solidFill>
                <a:latin typeface="Calibri"/>
                <a:cs typeface="Arial"/>
              </a:rPr>
            </a:br>
            <a:endParaRPr lang="en-US" sz="1307" b="1" dirty="0">
              <a:solidFill>
                <a:schemeClr val="tx1"/>
              </a:solidFill>
              <a:latin typeface="Calibri"/>
              <a:cs typeface="Arial"/>
            </a:endParaRPr>
          </a:p>
          <a:p>
            <a:r>
              <a:rPr lang="en-US" sz="1307" b="1" dirty="0">
                <a:solidFill>
                  <a:schemeClr val="tx1"/>
                </a:solidFill>
                <a:latin typeface="Calibri"/>
                <a:cs typeface="Arial"/>
              </a:rPr>
              <a:t>Gal Hadida – 203516321 ,Roi Abramovitch – 311505481 ,</a:t>
            </a:r>
          </a:p>
          <a:p>
            <a:r>
              <a:rPr lang="en-US" sz="1307" b="1" dirty="0">
                <a:solidFill>
                  <a:schemeClr val="tx1"/>
                </a:solidFill>
                <a:latin typeface="Calibri"/>
                <a:cs typeface="Arial"/>
              </a:rPr>
              <a:t> Hadar Baron -316128842 ,Shira Baron - 208761452</a:t>
            </a:r>
            <a:endParaRPr lang="en-US" dirty="0"/>
          </a:p>
          <a:p>
            <a:r>
              <a:rPr lang="en-US" dirty="0"/>
              <a:t> </a:t>
            </a:r>
            <a:r>
              <a:rPr lang="en-US" b="1" dirty="0"/>
              <a:t>Supervisor: Dr. Amit Dvir</a:t>
            </a: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69265" y="1374500"/>
            <a:ext cx="6647629" cy="1647710"/>
          </a:xfrm>
          <a:prstGeom prst="roundRect">
            <a:avLst/>
          </a:prstGeom>
          <a:noFill/>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b="1" dirty="0">
                <a:solidFill>
                  <a:prstClr val="black"/>
                </a:solidFill>
                <a:latin typeface="Arial" pitchFamily="34" charset="0"/>
                <a:ea typeface="Tahoma" pitchFamily="34" charset="0"/>
                <a:cs typeface="Arial" pitchFamily="34" charset="0"/>
              </a:rPr>
              <a:t>                                                          </a:t>
            </a:r>
            <a:r>
              <a:rPr lang="en-US" sz="1400" b="1" u="sng" dirty="0">
                <a:solidFill>
                  <a:prstClr val="black"/>
                </a:solidFill>
                <a:latin typeface="Arial" pitchFamily="34" charset="0"/>
                <a:ea typeface="Tahoma" pitchFamily="34" charset="0"/>
                <a:cs typeface="Arial" pitchFamily="34" charset="0"/>
              </a:rPr>
              <a:t>Introduction</a:t>
            </a:r>
            <a:r>
              <a:rPr lang="en-US" sz="1200" b="1" u="sng" dirty="0">
                <a:solidFill>
                  <a:prstClr val="black"/>
                </a:solidFill>
                <a:latin typeface="Arial" pitchFamily="34" charset="0"/>
                <a:ea typeface="Tahoma" pitchFamily="34" charset="0"/>
                <a:cs typeface="Arial" pitchFamily="34" charset="0"/>
              </a:rPr>
              <a:t>:</a:t>
            </a:r>
            <a:endParaRPr lang="he-IL" sz="1200" b="1" u="sng" dirty="0">
              <a:solidFill>
                <a:prstClr val="black"/>
              </a:solidFill>
              <a:latin typeface="Arial" pitchFamily="34" charset="0"/>
              <a:ea typeface="Tahoma" pitchFamily="34" charset="0"/>
              <a:cs typeface="Arial" pitchFamily="34" charset="0"/>
            </a:endParaRPr>
          </a:p>
        </p:txBody>
      </p:sp>
      <p:sp>
        <p:nvSpPr>
          <p:cNvPr id="36" name="Rounded Rectangle 6"/>
          <p:cNvSpPr/>
          <p:nvPr/>
        </p:nvSpPr>
        <p:spPr>
          <a:xfrm>
            <a:off x="142932" y="4866851"/>
            <a:ext cx="3956282" cy="4733661"/>
          </a:xfrm>
          <a:prstGeom prst="roundRect">
            <a:avLst/>
          </a:prstGeom>
          <a:noFill/>
          <a:ln w="38100">
            <a:solidFill>
              <a:schemeClr val="accent1"/>
            </a:solidFill>
          </a:ln>
        </p:spPr>
        <p:style>
          <a:lnRef idx="2">
            <a:schemeClr val="accent3"/>
          </a:lnRef>
          <a:fillRef idx="1">
            <a:schemeClr val="lt1"/>
          </a:fillRef>
          <a:effectRef idx="0">
            <a:schemeClr val="accent3"/>
          </a:effectRef>
          <a:fontRef idx="minor">
            <a:schemeClr val="dk1"/>
          </a:fontRef>
        </p:style>
        <p:txBody>
          <a:bodyPr rtlCol="1" anchor="t"/>
          <a:lstStyle/>
          <a:p>
            <a:pPr algn="ctr"/>
            <a:endParaRPr lang="he-IL" sz="1200" u="sng"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4177087" y="3148454"/>
            <a:ext cx="2539807" cy="1475851"/>
          </a:xfrm>
          <a:prstGeom prst="roundRect">
            <a:avLst/>
          </a:prstGeom>
          <a:noFill/>
          <a:ln w="38100"/>
        </p:spPr>
        <p:style>
          <a:lnRef idx="2">
            <a:schemeClr val="accent5"/>
          </a:lnRef>
          <a:fillRef idx="1">
            <a:schemeClr val="lt1"/>
          </a:fillRef>
          <a:effectRef idx="0">
            <a:schemeClr val="accent5"/>
          </a:effectRef>
          <a:fontRef idx="minor">
            <a:schemeClr val="dk1"/>
          </a:fontRef>
        </p:style>
        <p:txBody>
          <a:bodyPr rtlCol="1" anchor="t"/>
          <a:lstStyle/>
          <a:p>
            <a:pPr>
              <a:defRPr/>
            </a:pPr>
            <a:endParaRPr lang="he-IL" sz="1200" b="1" dirty="0">
              <a:solidFill>
                <a:prstClr val="black"/>
              </a:solidFill>
              <a:latin typeface="Arial" pitchFamily="34" charset="0"/>
              <a:ea typeface="Tahoma" pitchFamily="34" charset="0"/>
            </a:endParaRPr>
          </a:p>
        </p:txBody>
      </p:sp>
      <p:sp>
        <p:nvSpPr>
          <p:cNvPr id="4" name="תיבת טקסט 3">
            <a:extLst>
              <a:ext uri="{FF2B5EF4-FFF2-40B4-BE49-F238E27FC236}">
                <a16:creationId xmlns:a16="http://schemas.microsoft.com/office/drawing/2014/main" id="{D56267B3-6D03-4DE2-AA79-B760A319D203}"/>
              </a:ext>
            </a:extLst>
          </p:cNvPr>
          <p:cNvSpPr txBox="1"/>
          <p:nvPr/>
        </p:nvSpPr>
        <p:spPr>
          <a:xfrm>
            <a:off x="268740" y="5224559"/>
            <a:ext cx="3788052" cy="4340419"/>
          </a:xfrm>
          <a:prstGeom prst="rect">
            <a:avLst/>
          </a:prstGeom>
          <a:noFill/>
        </p:spPr>
        <p:txBody>
          <a:bodyPr wrap="square" rtlCol="0">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Arial" panose="020B0604020202020204" pitchFamily="34" charset="0"/>
              </a:rPr>
              <a:t>B</a:t>
            </a:r>
            <a:r>
              <a:rPr lang="en-US" sz="1600" dirty="0">
                <a:effectLst/>
                <a:latin typeface="Calibri" panose="020F0502020204030204" pitchFamily="34" charset="0"/>
                <a:ea typeface="Calibri" panose="020F0502020204030204" pitchFamily="34" charset="0"/>
                <a:cs typeface="Arial" panose="020B0604020202020204" pitchFamily="34" charset="0"/>
              </a:rPr>
              <a:t>uild a </a:t>
            </a:r>
            <a:r>
              <a:rPr lang="en-US" sz="1600" dirty="0"/>
              <a:t>classifying machines</a:t>
            </a:r>
            <a:r>
              <a:rPr lang="en-US" sz="1600" dirty="0">
                <a:effectLst/>
                <a:latin typeface="Calibri" panose="020F0502020204030204" pitchFamily="34" charset="0"/>
                <a:ea typeface="Calibri" panose="020F0502020204030204" pitchFamily="34" charset="0"/>
                <a:cs typeface="Arial" panose="020B0604020202020204" pitchFamily="34" charset="0"/>
              </a:rPr>
              <a:t> that check whether an email is a BEC attack. This will be done by dividing the email into two parts, header and body. The machine will check if the header looks suspicious.           If so, the email will be forward for body examination, If by this check the email will also be suspect, the email will be defined as a BEC attack. </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dataset we used to train the machine in our project is spam and ham emails from the Enron company.</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The project is writing with python and with machine learning libraries (sklearn, pandas, NumPy, matplotlib)</a:t>
            </a:r>
          </a:p>
        </p:txBody>
      </p:sp>
      <p:sp>
        <p:nvSpPr>
          <p:cNvPr id="6" name="תיבת טקסט 5">
            <a:extLst>
              <a:ext uri="{FF2B5EF4-FFF2-40B4-BE49-F238E27FC236}">
                <a16:creationId xmlns:a16="http://schemas.microsoft.com/office/drawing/2014/main" id="{E299D4BC-DC51-41D7-9A94-4D7DA44F3EB9}"/>
              </a:ext>
            </a:extLst>
          </p:cNvPr>
          <p:cNvSpPr txBox="1"/>
          <p:nvPr/>
        </p:nvSpPr>
        <p:spPr>
          <a:xfrm>
            <a:off x="126096" y="1676179"/>
            <a:ext cx="6553016" cy="1323439"/>
          </a:xfrm>
          <a:prstGeom prst="rect">
            <a:avLst/>
          </a:prstGeom>
          <a:noFill/>
        </p:spPr>
        <p:txBody>
          <a:bodyPr wrap="square" rtlCol="0">
            <a:spAutoFit/>
          </a:bodyPr>
          <a:lstStyle/>
          <a:p>
            <a:r>
              <a:rPr lang="en-US" sz="1600" dirty="0"/>
              <a:t>Business email compromise (BEC) attacks are a form of cyber crimes that use email scams to attack commercial government organizations.</a:t>
            </a:r>
          </a:p>
          <a:p>
            <a:r>
              <a:rPr lang="en-US" sz="1600" dirty="0"/>
              <a:t>The attack targets specific employee roles within an organization by sending a spoof email (or series of spoof emails) which fraudulently represent a senior colleague (CEO or similar) or a trusted customer.</a:t>
            </a:r>
            <a:endParaRPr lang="en-US" sz="1200" dirty="0"/>
          </a:p>
        </p:txBody>
      </p:sp>
      <p:sp>
        <p:nvSpPr>
          <p:cNvPr id="19" name="AutoShape 2">
            <a:extLst>
              <a:ext uri="{FF2B5EF4-FFF2-40B4-BE49-F238E27FC236}">
                <a16:creationId xmlns:a16="http://schemas.microsoft.com/office/drawing/2014/main" id="{B41FAEB4-803A-42FE-B092-A42A0A7B0F76}"/>
              </a:ext>
            </a:extLst>
          </p:cNvPr>
          <p:cNvSpPr>
            <a:spLocks noChangeAspect="1" noChangeArrowheads="1"/>
          </p:cNvSpPr>
          <p:nvPr/>
        </p:nvSpPr>
        <p:spPr bwMode="auto">
          <a:xfrm>
            <a:off x="928650" y="5440685"/>
            <a:ext cx="869670" cy="8696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תמונה 19">
            <a:extLst>
              <a:ext uri="{FF2B5EF4-FFF2-40B4-BE49-F238E27FC236}">
                <a16:creationId xmlns:a16="http://schemas.microsoft.com/office/drawing/2014/main" id="{F0E35E24-074F-4A38-9362-2AF9E50B41B5}"/>
              </a:ext>
            </a:extLst>
          </p:cNvPr>
          <p:cNvPicPr>
            <a:picLocks noChangeAspect="1"/>
          </p:cNvPicPr>
          <p:nvPr/>
        </p:nvPicPr>
        <p:blipFill>
          <a:blip r:embed="rId3"/>
          <a:stretch>
            <a:fillRect/>
          </a:stretch>
        </p:blipFill>
        <p:spPr>
          <a:xfrm>
            <a:off x="203242" y="130282"/>
            <a:ext cx="1037592" cy="989647"/>
          </a:xfrm>
          <a:prstGeom prst="rect">
            <a:avLst/>
          </a:prstGeom>
        </p:spPr>
      </p:pic>
      <p:sp>
        <p:nvSpPr>
          <p:cNvPr id="22" name="תיבת טקסט 21">
            <a:extLst>
              <a:ext uri="{FF2B5EF4-FFF2-40B4-BE49-F238E27FC236}">
                <a16:creationId xmlns:a16="http://schemas.microsoft.com/office/drawing/2014/main" id="{4CE2BBE9-B995-426C-B760-B2B67F4ADC6D}"/>
              </a:ext>
            </a:extLst>
          </p:cNvPr>
          <p:cNvSpPr txBox="1"/>
          <p:nvPr/>
        </p:nvSpPr>
        <p:spPr>
          <a:xfrm>
            <a:off x="4188473" y="3502925"/>
            <a:ext cx="2648578" cy="830997"/>
          </a:xfrm>
          <a:prstGeom prst="rect">
            <a:avLst/>
          </a:prstGeom>
          <a:noFill/>
        </p:spPr>
        <p:txBody>
          <a:bodyPr wrap="square" rtlCol="0">
            <a:spAutoFit/>
          </a:bodyPr>
          <a:lstStyle/>
          <a:p>
            <a:r>
              <a:rPr lang="en-US" sz="1600" dirty="0"/>
              <a:t>Identify by machine learning Business Email Compromise Attack</a:t>
            </a:r>
          </a:p>
        </p:txBody>
      </p:sp>
      <p:sp>
        <p:nvSpPr>
          <p:cNvPr id="23" name="תיבת טקסט 22">
            <a:extLst>
              <a:ext uri="{FF2B5EF4-FFF2-40B4-BE49-F238E27FC236}">
                <a16:creationId xmlns:a16="http://schemas.microsoft.com/office/drawing/2014/main" id="{7D291F6D-0164-4ACE-9B4D-06ABB33D044F}"/>
              </a:ext>
            </a:extLst>
          </p:cNvPr>
          <p:cNvSpPr txBox="1"/>
          <p:nvPr/>
        </p:nvSpPr>
        <p:spPr>
          <a:xfrm>
            <a:off x="-2" y="9799861"/>
            <a:ext cx="4442460" cy="261610"/>
          </a:xfrm>
          <a:prstGeom prst="rect">
            <a:avLst/>
          </a:prstGeom>
          <a:noFill/>
        </p:spPr>
        <p:txBody>
          <a:bodyPr wrap="square" rtlCol="0">
            <a:spAutoFit/>
          </a:bodyPr>
          <a:lstStyle/>
          <a:p>
            <a:r>
              <a:rPr lang="en-US" sz="1100" dirty="0">
                <a:hlinkClick r:id="rId4"/>
              </a:rPr>
              <a:t>https://www.usenix.org/conference/usenixsecurity19/presentation/cidon</a:t>
            </a:r>
            <a:endParaRPr lang="en-US" sz="1100" dirty="0"/>
          </a:p>
        </p:txBody>
      </p:sp>
      <p:pic>
        <p:nvPicPr>
          <p:cNvPr id="27" name="תמונה 26">
            <a:extLst>
              <a:ext uri="{FF2B5EF4-FFF2-40B4-BE49-F238E27FC236}">
                <a16:creationId xmlns:a16="http://schemas.microsoft.com/office/drawing/2014/main" id="{217DB613-B44F-49DA-B77D-478F96746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0866" y="88244"/>
            <a:ext cx="1037592" cy="1143126"/>
          </a:xfrm>
          <a:prstGeom prst="rect">
            <a:avLst/>
          </a:prstGeom>
        </p:spPr>
      </p:pic>
      <p:sp>
        <p:nvSpPr>
          <p:cNvPr id="31" name="Rounded Rectangle 6">
            <a:extLst>
              <a:ext uri="{FF2B5EF4-FFF2-40B4-BE49-F238E27FC236}">
                <a16:creationId xmlns:a16="http://schemas.microsoft.com/office/drawing/2014/main" id="{4848CE85-69CC-4B99-A8B2-FBBC47B58822}"/>
              </a:ext>
            </a:extLst>
          </p:cNvPr>
          <p:cNvSpPr/>
          <p:nvPr/>
        </p:nvSpPr>
        <p:spPr>
          <a:xfrm>
            <a:off x="4200891" y="8064608"/>
            <a:ext cx="2527567" cy="1482620"/>
          </a:xfrm>
          <a:prstGeom prst="roundRect">
            <a:avLst/>
          </a:prstGeom>
          <a:noFill/>
          <a:ln w="38100">
            <a:solidFill>
              <a:schemeClr val="accent5">
                <a:lumMod val="50000"/>
              </a:schemeClr>
            </a:solidFill>
          </a:ln>
        </p:spPr>
        <p:style>
          <a:lnRef idx="2">
            <a:schemeClr val="accent3"/>
          </a:lnRef>
          <a:fillRef idx="1">
            <a:schemeClr val="lt1"/>
          </a:fillRef>
          <a:effectRef idx="0">
            <a:schemeClr val="accent3"/>
          </a:effectRef>
          <a:fontRef idx="minor">
            <a:schemeClr val="dk1"/>
          </a:fontRef>
        </p:style>
        <p:txBody>
          <a:bodyPr rtlCol="1" anchor="t"/>
          <a:lstStyle/>
          <a:p>
            <a:r>
              <a:rPr lang="en-US" dirty="0"/>
              <a:t> </a:t>
            </a:r>
            <a:r>
              <a:rPr lang="en-US" b="1" u="sng" dirty="0"/>
              <a:t>Future Improvements:</a:t>
            </a:r>
            <a:endParaRPr lang="he-IL" sz="1200" u="sng" dirty="0">
              <a:solidFill>
                <a:prstClr val="black"/>
              </a:solidFill>
              <a:latin typeface="Arial" pitchFamily="34" charset="0"/>
              <a:ea typeface="Tahoma" pitchFamily="34" charset="0"/>
              <a:cs typeface="Arial" pitchFamily="34" charset="0"/>
            </a:endParaRPr>
          </a:p>
        </p:txBody>
      </p:sp>
      <p:sp>
        <p:nvSpPr>
          <p:cNvPr id="25" name="מלבן 24">
            <a:extLst>
              <a:ext uri="{FF2B5EF4-FFF2-40B4-BE49-F238E27FC236}">
                <a16:creationId xmlns:a16="http://schemas.microsoft.com/office/drawing/2014/main" id="{9D3444D4-26B9-42D5-A157-F59A9017794E}"/>
              </a:ext>
            </a:extLst>
          </p:cNvPr>
          <p:cNvSpPr/>
          <p:nvPr/>
        </p:nvSpPr>
        <p:spPr>
          <a:xfrm>
            <a:off x="4212322" y="8452071"/>
            <a:ext cx="2610293" cy="954107"/>
          </a:xfrm>
          <a:prstGeom prst="rect">
            <a:avLst/>
          </a:prstGeom>
        </p:spPr>
        <p:txBody>
          <a:bodyPr wrap="square">
            <a:spAutoFit/>
          </a:bodyPr>
          <a:lstStyle/>
          <a:p>
            <a:r>
              <a:rPr lang="en-US" sz="1400" dirty="0"/>
              <a:t>classify an email that his body is a picture format by extract the text from pic using text from picture techniques </a:t>
            </a:r>
          </a:p>
        </p:txBody>
      </p:sp>
      <p:sp>
        <p:nvSpPr>
          <p:cNvPr id="28" name="מלבן 27">
            <a:extLst>
              <a:ext uri="{FF2B5EF4-FFF2-40B4-BE49-F238E27FC236}">
                <a16:creationId xmlns:a16="http://schemas.microsoft.com/office/drawing/2014/main" id="{D1DAF48F-B2B8-4446-B8F1-172A81D4011D}"/>
              </a:ext>
            </a:extLst>
          </p:cNvPr>
          <p:cNvSpPr/>
          <p:nvPr/>
        </p:nvSpPr>
        <p:spPr>
          <a:xfrm>
            <a:off x="1240834" y="4867254"/>
            <a:ext cx="1457450" cy="369332"/>
          </a:xfrm>
          <a:prstGeom prst="rect">
            <a:avLst/>
          </a:prstGeom>
        </p:spPr>
        <p:txBody>
          <a:bodyPr wrap="none">
            <a:spAutoFit/>
          </a:bodyPr>
          <a:lstStyle/>
          <a:p>
            <a:pPr algn="ctr"/>
            <a:r>
              <a:rPr lang="en-US" b="1" u="sng" dirty="0"/>
              <a:t>Our Solution:</a:t>
            </a:r>
            <a:endParaRPr lang="he-IL" sz="1200" u="sng" dirty="0">
              <a:solidFill>
                <a:prstClr val="black"/>
              </a:solidFill>
              <a:latin typeface="Arial" pitchFamily="34" charset="0"/>
              <a:ea typeface="Tahoma" pitchFamily="34" charset="0"/>
            </a:endParaRPr>
          </a:p>
        </p:txBody>
      </p:sp>
      <p:sp>
        <p:nvSpPr>
          <p:cNvPr id="41" name="מלבן 40">
            <a:extLst>
              <a:ext uri="{FF2B5EF4-FFF2-40B4-BE49-F238E27FC236}">
                <a16:creationId xmlns:a16="http://schemas.microsoft.com/office/drawing/2014/main" id="{CD825A36-F93A-4218-885B-F83E6C4332E9}"/>
              </a:ext>
            </a:extLst>
          </p:cNvPr>
          <p:cNvSpPr/>
          <p:nvPr/>
        </p:nvSpPr>
        <p:spPr>
          <a:xfrm>
            <a:off x="4737532" y="3148454"/>
            <a:ext cx="1419363" cy="369332"/>
          </a:xfrm>
          <a:prstGeom prst="rect">
            <a:avLst/>
          </a:prstGeom>
        </p:spPr>
        <p:txBody>
          <a:bodyPr wrap="none">
            <a:spAutoFit/>
          </a:bodyPr>
          <a:lstStyle/>
          <a:p>
            <a:r>
              <a:rPr lang="en-US" b="1" u="sng" dirty="0"/>
              <a:t>Project Goal:</a:t>
            </a:r>
          </a:p>
        </p:txBody>
      </p:sp>
      <p:graphicFrame>
        <p:nvGraphicFramePr>
          <p:cNvPr id="5" name="דיאגרמה 4">
            <a:extLst>
              <a:ext uri="{FF2B5EF4-FFF2-40B4-BE49-F238E27FC236}">
                <a16:creationId xmlns:a16="http://schemas.microsoft.com/office/drawing/2014/main" id="{37202EA2-33F6-44EF-857D-52FF3BB135A7}"/>
              </a:ext>
            </a:extLst>
          </p:cNvPr>
          <p:cNvGraphicFramePr/>
          <p:nvPr>
            <p:extLst>
              <p:ext uri="{D42A27DB-BD31-4B8C-83A1-F6EECF244321}">
                <p14:modId xmlns:p14="http://schemas.microsoft.com/office/powerpoint/2010/main" val="365940664"/>
              </p:ext>
            </p:extLst>
          </p:nvPr>
        </p:nvGraphicFramePr>
        <p:xfrm>
          <a:off x="3997234" y="4601070"/>
          <a:ext cx="2703319" cy="33803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7" name="דיאגרמה 6">
            <a:extLst>
              <a:ext uri="{FF2B5EF4-FFF2-40B4-BE49-F238E27FC236}">
                <a16:creationId xmlns:a16="http://schemas.microsoft.com/office/drawing/2014/main" id="{093B76E7-07FD-46B7-BF9E-CB3F4A1A37B3}"/>
              </a:ext>
            </a:extLst>
          </p:cNvPr>
          <p:cNvGraphicFramePr/>
          <p:nvPr>
            <p:extLst>
              <p:ext uri="{D42A27DB-BD31-4B8C-83A1-F6EECF244321}">
                <p14:modId xmlns:p14="http://schemas.microsoft.com/office/powerpoint/2010/main" val="3027354599"/>
              </p:ext>
            </p:extLst>
          </p:nvPr>
        </p:nvGraphicFramePr>
        <p:xfrm>
          <a:off x="371945" y="3137300"/>
          <a:ext cx="3487783" cy="161576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802</TotalTime>
  <Words>299</Words>
  <Application>Microsoft Office PowerPoint</Application>
  <PresentationFormat>מותאם אישית</PresentationFormat>
  <Paragraphs>25</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Roi Abramovitch</cp:lastModifiedBy>
  <cp:revision>46</cp:revision>
  <dcterms:created xsi:type="dcterms:W3CDTF">2020-05-21T09:41:20Z</dcterms:created>
  <dcterms:modified xsi:type="dcterms:W3CDTF">2020-06-18T12:41:21Z</dcterms:modified>
</cp:coreProperties>
</file>