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9.jpeg" ContentType="image/jpeg"/>
  <Override PartName="/ppt/media/image11.jpeg" ContentType="image/jpeg"/>
  <Override PartName="/ppt/media/image12.jpeg" ContentType="image/jpeg"/>
  <Override PartName="/ppt/media/image13.png" ContentType="image/png"/>
  <Override PartName="/ppt/media/image7.jpeg" ContentType="image/jpeg"/>
  <Override PartName="/ppt/media/image18.png" ContentType="image/png"/>
  <Override PartName="/ppt/media/image20.png" ContentType="image/png"/>
  <Override PartName="/ppt/media/image6.jpeg" ContentType="image/jpeg"/>
  <Override PartName="/ppt/media/image10.png" ContentType="image/png"/>
  <Override PartName="/ppt/media/image5.jpeg" ContentType="image/jpeg"/>
  <Override PartName="/ppt/media/image23.png" ContentType="image/png"/>
  <Override PartName="/ppt/media/image22.png" ContentType="image/png"/>
  <Override PartName="/ppt/media/image1.jpeg" ContentType="image/jpeg"/>
  <Override PartName="/ppt/media/image4.png" ContentType="image/png"/>
  <Override PartName="/ppt/media/image8.jpeg" ContentType="image/jpeg"/>
  <Override PartName="/ppt/media/image21.png" ContentType="image/png"/>
  <Override PartName="/ppt/media/image19.png" ContentType="image/png"/>
  <Override PartName="/ppt/media/image17.png" ContentType="image/png"/>
  <Override PartName="/ppt/media/image16.png" ContentType="image/png"/>
  <Override PartName="/ppt/media/image15.png" ContentType="image/png"/>
  <Override PartName="/ppt/media/image14.png" ContentType="image/png"/>
  <Override PartName="/ppt/media/image2.jpeg" ContentType="image/jpeg"/>
  <Override PartName="/ppt/media/image3.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 sz="4400" spc="-1" strike="noStrike">
              <a:latin typeface="Arial"/>
            </a:endParaRPr>
          </a:p>
        </p:txBody>
      </p:sp>
      <p:sp>
        <p:nvSpPr>
          <p:cNvPr id="28" name="PlaceHolder 2"/>
          <p:cNvSpPr>
            <a:spLocks noGrp="1"/>
          </p:cNvSpPr>
          <p:nvPr>
            <p:ph type="body"/>
          </p:nvPr>
        </p:nvSpPr>
        <p:spPr>
          <a:xfrm>
            <a:off x="457200" y="1203480"/>
            <a:ext cx="8229240" cy="1422720"/>
          </a:xfrm>
          <a:prstGeom prst="rect">
            <a:avLst/>
          </a:prstGeom>
        </p:spPr>
        <p:txBody>
          <a:bodyPr lIns="0" rIns="0" tIns="0" bIns="0">
            <a:normAutofit/>
          </a:bodyPr>
          <a:p>
            <a:endParaRPr b="0" lang="en" sz="3200" spc="-1" strike="noStrike">
              <a:latin typeface="Arial"/>
            </a:endParaRPr>
          </a:p>
        </p:txBody>
      </p:sp>
      <p:sp>
        <p:nvSpPr>
          <p:cNvPr id="29" name="PlaceHolder 3"/>
          <p:cNvSpPr>
            <a:spLocks noGrp="1"/>
          </p:cNvSpPr>
          <p:nvPr>
            <p:ph type="body"/>
          </p:nvPr>
        </p:nvSpPr>
        <p:spPr>
          <a:xfrm>
            <a:off x="457200" y="2761920"/>
            <a:ext cx="8229240" cy="1422720"/>
          </a:xfrm>
          <a:prstGeom prst="rect">
            <a:avLst/>
          </a:prstGeom>
        </p:spPr>
        <p:txBody>
          <a:bodyPr lIns="0" rIns="0" tIns="0" bIns="0">
            <a:normAutofit/>
          </a:bodyPr>
          <a:p>
            <a:endParaRPr b="0" lang="e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 sz="4400" spc="-1" strike="noStrike">
              <a:latin typeface="Arial"/>
            </a:endParaRPr>
          </a:p>
        </p:txBody>
      </p:sp>
      <p:sp>
        <p:nvSpPr>
          <p:cNvPr id="31" name="PlaceHolder 2"/>
          <p:cNvSpPr>
            <a:spLocks noGrp="1"/>
          </p:cNvSpPr>
          <p:nvPr>
            <p:ph type="body"/>
          </p:nvPr>
        </p:nvSpPr>
        <p:spPr>
          <a:xfrm>
            <a:off x="457200" y="1203480"/>
            <a:ext cx="4015800" cy="1422720"/>
          </a:xfrm>
          <a:prstGeom prst="rect">
            <a:avLst/>
          </a:prstGeom>
        </p:spPr>
        <p:txBody>
          <a:bodyPr lIns="0" rIns="0" tIns="0" bIns="0">
            <a:normAutofit/>
          </a:bodyPr>
          <a:p>
            <a:endParaRPr b="0" lang="en" sz="3200" spc="-1" strike="noStrike">
              <a:latin typeface="Arial"/>
            </a:endParaRPr>
          </a:p>
        </p:txBody>
      </p:sp>
      <p:sp>
        <p:nvSpPr>
          <p:cNvPr id="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 sz="3200" spc="-1" strike="noStrike">
              <a:latin typeface="Arial"/>
            </a:endParaRPr>
          </a:p>
        </p:txBody>
      </p:sp>
      <p:sp>
        <p:nvSpPr>
          <p:cNvPr id="33" name="PlaceHolder 4"/>
          <p:cNvSpPr>
            <a:spLocks noGrp="1"/>
          </p:cNvSpPr>
          <p:nvPr>
            <p:ph type="body"/>
          </p:nvPr>
        </p:nvSpPr>
        <p:spPr>
          <a:xfrm>
            <a:off x="457200" y="2761920"/>
            <a:ext cx="4015800" cy="1422720"/>
          </a:xfrm>
          <a:prstGeom prst="rect">
            <a:avLst/>
          </a:prstGeom>
        </p:spPr>
        <p:txBody>
          <a:bodyPr lIns="0" rIns="0" tIns="0" bIns="0">
            <a:normAutofit/>
          </a:bodyPr>
          <a:p>
            <a:endParaRPr b="0" lang="en" sz="3200" spc="-1" strike="noStrike">
              <a:latin typeface="Arial"/>
            </a:endParaRPr>
          </a:p>
        </p:txBody>
      </p:sp>
      <p:sp>
        <p:nvSpPr>
          <p:cNvPr id="3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 sz="4400" spc="-1" strike="noStrike">
              <a:latin typeface="Arial"/>
            </a:endParaRPr>
          </a:p>
        </p:txBody>
      </p:sp>
      <p:sp>
        <p:nvSpPr>
          <p:cNvPr id="36" name="PlaceHolder 2"/>
          <p:cNvSpPr>
            <a:spLocks noGrp="1"/>
          </p:cNvSpPr>
          <p:nvPr>
            <p:ph type="body"/>
          </p:nvPr>
        </p:nvSpPr>
        <p:spPr>
          <a:xfrm>
            <a:off x="457200" y="1203480"/>
            <a:ext cx="2649600" cy="1422720"/>
          </a:xfrm>
          <a:prstGeom prst="rect">
            <a:avLst/>
          </a:prstGeom>
        </p:spPr>
        <p:txBody>
          <a:bodyPr lIns="0" rIns="0" tIns="0" bIns="0">
            <a:normAutofit/>
          </a:bodyPr>
          <a:p>
            <a:endParaRPr b="0" lang="en" sz="3200" spc="-1" strike="noStrike">
              <a:latin typeface="Arial"/>
            </a:endParaRPr>
          </a:p>
        </p:txBody>
      </p:sp>
      <p:sp>
        <p:nvSpPr>
          <p:cNvPr id="3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 sz="3200" spc="-1" strike="noStrike">
              <a:latin typeface="Arial"/>
            </a:endParaRPr>
          </a:p>
        </p:txBody>
      </p:sp>
      <p:sp>
        <p:nvSpPr>
          <p:cNvPr id="3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 sz="3200" spc="-1" strike="noStrike">
              <a:latin typeface="Arial"/>
            </a:endParaRPr>
          </a:p>
        </p:txBody>
      </p:sp>
      <p:sp>
        <p:nvSpPr>
          <p:cNvPr id="39" name="PlaceHolder 5"/>
          <p:cNvSpPr>
            <a:spLocks noGrp="1"/>
          </p:cNvSpPr>
          <p:nvPr>
            <p:ph type="body"/>
          </p:nvPr>
        </p:nvSpPr>
        <p:spPr>
          <a:xfrm>
            <a:off x="457200" y="2761920"/>
            <a:ext cx="2649600" cy="1422720"/>
          </a:xfrm>
          <a:prstGeom prst="rect">
            <a:avLst/>
          </a:prstGeom>
        </p:spPr>
        <p:txBody>
          <a:bodyPr lIns="0" rIns="0" tIns="0" bIns="0">
            <a:normAutofit/>
          </a:bodyPr>
          <a:p>
            <a:endParaRPr b="0" lang="en" sz="3200" spc="-1" strike="noStrike">
              <a:latin typeface="Arial"/>
            </a:endParaRPr>
          </a:p>
        </p:txBody>
      </p:sp>
      <p:sp>
        <p:nvSpPr>
          <p:cNvPr id="4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 sz="3200" spc="-1" strike="noStrike">
              <a:latin typeface="Arial"/>
            </a:endParaRPr>
          </a:p>
        </p:txBody>
      </p:sp>
      <p:sp>
        <p:nvSpPr>
          <p:cNvPr id="4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 sz="4400" spc="-1" strike="noStrike">
              <a:latin typeface="Arial"/>
            </a:endParaRPr>
          </a:p>
        </p:txBody>
      </p:sp>
      <p:sp>
        <p:nvSpPr>
          <p:cNvPr id="4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 sz="4400" spc="-1" strike="noStrike">
              <a:latin typeface="Arial"/>
            </a:endParaRPr>
          </a:p>
        </p:txBody>
      </p:sp>
      <p:sp>
        <p:nvSpPr>
          <p:cNvPr id="50" name="PlaceHolder 2"/>
          <p:cNvSpPr>
            <a:spLocks noGrp="1"/>
          </p:cNvSpPr>
          <p:nvPr>
            <p:ph type="body"/>
          </p:nvPr>
        </p:nvSpPr>
        <p:spPr>
          <a:xfrm>
            <a:off x="457200" y="1203480"/>
            <a:ext cx="8229240" cy="2982960"/>
          </a:xfrm>
          <a:prstGeom prst="rect">
            <a:avLst/>
          </a:prstGeom>
        </p:spPr>
        <p:txBody>
          <a:bodyPr lIns="0" rIns="0" tIns="0" bIns="0">
            <a:normAutofit/>
          </a:bodyPr>
          <a:p>
            <a:endParaRPr b="0" lang="e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 sz="4400" spc="-1" strike="noStrike">
              <a:latin typeface="Arial"/>
            </a:endParaRPr>
          </a:p>
        </p:txBody>
      </p:sp>
      <p:sp>
        <p:nvSpPr>
          <p:cNvPr id="52" name="PlaceHolder 2"/>
          <p:cNvSpPr>
            <a:spLocks noGrp="1"/>
          </p:cNvSpPr>
          <p:nvPr>
            <p:ph type="body"/>
          </p:nvPr>
        </p:nvSpPr>
        <p:spPr>
          <a:xfrm>
            <a:off x="457200" y="1203480"/>
            <a:ext cx="4015800" cy="2982960"/>
          </a:xfrm>
          <a:prstGeom prst="rect">
            <a:avLst/>
          </a:prstGeom>
        </p:spPr>
        <p:txBody>
          <a:bodyPr lIns="0" rIns="0" tIns="0" bIns="0">
            <a:normAutofit/>
          </a:bodyPr>
          <a:p>
            <a:endParaRPr b="0" lang="en" sz="3200" spc="-1" strike="noStrike">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 sz="4400" spc="-1" strike="noStrike">
              <a:latin typeface="Arial"/>
            </a:endParaRPr>
          </a:p>
        </p:txBody>
      </p:sp>
      <p:sp>
        <p:nvSpPr>
          <p:cNvPr id="57" name="PlaceHolder 2"/>
          <p:cNvSpPr>
            <a:spLocks noGrp="1"/>
          </p:cNvSpPr>
          <p:nvPr>
            <p:ph type="body"/>
          </p:nvPr>
        </p:nvSpPr>
        <p:spPr>
          <a:xfrm>
            <a:off x="457200" y="1203480"/>
            <a:ext cx="4015800" cy="1422720"/>
          </a:xfrm>
          <a:prstGeom prst="rect">
            <a:avLst/>
          </a:prstGeom>
        </p:spPr>
        <p:txBody>
          <a:bodyPr lIns="0" rIns="0" tIns="0" bIns="0">
            <a:normAutofit/>
          </a:bodyPr>
          <a:p>
            <a:endParaRPr b="0" lang="en" sz="3200" spc="-1" strike="noStrike">
              <a:latin typeface="Arial"/>
            </a:endParaRPr>
          </a:p>
        </p:txBody>
      </p:sp>
      <p:sp>
        <p:nvSpPr>
          <p:cNvPr id="5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 sz="3200" spc="-1" strike="noStrike">
              <a:latin typeface="Arial"/>
            </a:endParaRPr>
          </a:p>
        </p:txBody>
      </p:sp>
      <p:sp>
        <p:nvSpPr>
          <p:cNvPr id="59" name="PlaceHolder 4"/>
          <p:cNvSpPr>
            <a:spLocks noGrp="1"/>
          </p:cNvSpPr>
          <p:nvPr>
            <p:ph type="body"/>
          </p:nvPr>
        </p:nvSpPr>
        <p:spPr>
          <a:xfrm>
            <a:off x="457200" y="2761920"/>
            <a:ext cx="4015800" cy="1422720"/>
          </a:xfrm>
          <a:prstGeom prst="rect">
            <a:avLst/>
          </a:prstGeom>
        </p:spPr>
        <p:txBody>
          <a:bodyPr lIns="0" rIns="0" tIns="0" bIns="0">
            <a:normAutofit/>
          </a:bodyPr>
          <a:p>
            <a:endParaRPr b="0" lang="e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 sz="4400" spc="-1" strike="noStrike">
              <a:latin typeface="Arial"/>
            </a:endParaRPr>
          </a:p>
        </p:txBody>
      </p:sp>
      <p:sp>
        <p:nvSpPr>
          <p:cNvPr id="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 sz="4400" spc="-1" strike="noStrike">
              <a:latin typeface="Arial"/>
            </a:endParaRPr>
          </a:p>
        </p:txBody>
      </p:sp>
      <p:sp>
        <p:nvSpPr>
          <p:cNvPr id="61" name="PlaceHolder 2"/>
          <p:cNvSpPr>
            <a:spLocks noGrp="1"/>
          </p:cNvSpPr>
          <p:nvPr>
            <p:ph type="body"/>
          </p:nvPr>
        </p:nvSpPr>
        <p:spPr>
          <a:xfrm>
            <a:off x="457200" y="1203480"/>
            <a:ext cx="4015800" cy="2982960"/>
          </a:xfrm>
          <a:prstGeom prst="rect">
            <a:avLst/>
          </a:prstGeom>
        </p:spPr>
        <p:txBody>
          <a:bodyPr lIns="0" rIns="0" tIns="0" bIns="0">
            <a:normAutofit/>
          </a:bodyPr>
          <a:p>
            <a:endParaRPr b="0" lang="en" sz="3200" spc="-1" strike="noStrike">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 sz="3200" spc="-1" strike="noStrike">
              <a:latin typeface="Arial"/>
            </a:endParaRPr>
          </a:p>
        </p:txBody>
      </p:sp>
      <p:sp>
        <p:nvSpPr>
          <p:cNvPr id="6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 sz="3200" spc="-1" strike="noStrike">
              <a:latin typeface="Arial"/>
            </a:endParaRPr>
          </a:p>
        </p:txBody>
      </p:sp>
      <p:sp>
        <p:nvSpPr>
          <p:cNvPr id="67" name="PlaceHolder 4"/>
          <p:cNvSpPr>
            <a:spLocks noGrp="1"/>
          </p:cNvSpPr>
          <p:nvPr>
            <p:ph type="body"/>
          </p:nvPr>
        </p:nvSpPr>
        <p:spPr>
          <a:xfrm>
            <a:off x="457200" y="2761920"/>
            <a:ext cx="8229240" cy="1422720"/>
          </a:xfrm>
          <a:prstGeom prst="rect">
            <a:avLst/>
          </a:prstGeom>
        </p:spPr>
        <p:txBody>
          <a:bodyPr lIns="0" rIns="0" tIns="0" bIns="0">
            <a:normAutofit/>
          </a:bodyPr>
          <a:p>
            <a:endParaRPr b="0" lang="e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 sz="4400" spc="-1" strike="noStrike">
              <a:latin typeface="Arial"/>
            </a:endParaRPr>
          </a:p>
        </p:txBody>
      </p:sp>
      <p:sp>
        <p:nvSpPr>
          <p:cNvPr id="69" name="PlaceHolder 2"/>
          <p:cNvSpPr>
            <a:spLocks noGrp="1"/>
          </p:cNvSpPr>
          <p:nvPr>
            <p:ph type="body"/>
          </p:nvPr>
        </p:nvSpPr>
        <p:spPr>
          <a:xfrm>
            <a:off x="457200" y="1203480"/>
            <a:ext cx="8229240" cy="1422720"/>
          </a:xfrm>
          <a:prstGeom prst="rect">
            <a:avLst/>
          </a:prstGeom>
        </p:spPr>
        <p:txBody>
          <a:bodyPr lIns="0" rIns="0" tIns="0" bIns="0">
            <a:normAutofit/>
          </a:bodyPr>
          <a:p>
            <a:endParaRPr b="0" lang="en" sz="3200" spc="-1" strike="noStrike">
              <a:latin typeface="Arial"/>
            </a:endParaRPr>
          </a:p>
        </p:txBody>
      </p:sp>
      <p:sp>
        <p:nvSpPr>
          <p:cNvPr id="70" name="PlaceHolder 3"/>
          <p:cNvSpPr>
            <a:spLocks noGrp="1"/>
          </p:cNvSpPr>
          <p:nvPr>
            <p:ph type="body"/>
          </p:nvPr>
        </p:nvSpPr>
        <p:spPr>
          <a:xfrm>
            <a:off x="457200" y="2761920"/>
            <a:ext cx="8229240" cy="1422720"/>
          </a:xfrm>
          <a:prstGeom prst="rect">
            <a:avLst/>
          </a:prstGeom>
        </p:spPr>
        <p:txBody>
          <a:bodyPr lIns="0" rIns="0" tIns="0" bIns="0">
            <a:normAutofit/>
          </a:bodyPr>
          <a:p>
            <a:endParaRPr b="0" lang="e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 sz="4400" spc="-1" strike="noStrike">
              <a:latin typeface="Arial"/>
            </a:endParaRPr>
          </a:p>
        </p:txBody>
      </p:sp>
      <p:sp>
        <p:nvSpPr>
          <p:cNvPr id="72" name="PlaceHolder 2"/>
          <p:cNvSpPr>
            <a:spLocks noGrp="1"/>
          </p:cNvSpPr>
          <p:nvPr>
            <p:ph type="body"/>
          </p:nvPr>
        </p:nvSpPr>
        <p:spPr>
          <a:xfrm>
            <a:off x="457200" y="1203480"/>
            <a:ext cx="4015800" cy="1422720"/>
          </a:xfrm>
          <a:prstGeom prst="rect">
            <a:avLst/>
          </a:prstGeom>
        </p:spPr>
        <p:txBody>
          <a:bodyPr lIns="0" rIns="0" tIns="0" bIns="0">
            <a:normAutofit/>
          </a:bodyPr>
          <a:p>
            <a:endParaRPr b="0" lang="en" sz="3200" spc="-1" strike="noStrike">
              <a:latin typeface="Arial"/>
            </a:endParaRPr>
          </a:p>
        </p:txBody>
      </p:sp>
      <p:sp>
        <p:nvSpPr>
          <p:cNvPr id="7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 sz="3200" spc="-1" strike="noStrike">
              <a:latin typeface="Arial"/>
            </a:endParaRPr>
          </a:p>
        </p:txBody>
      </p:sp>
      <p:sp>
        <p:nvSpPr>
          <p:cNvPr id="74" name="PlaceHolder 4"/>
          <p:cNvSpPr>
            <a:spLocks noGrp="1"/>
          </p:cNvSpPr>
          <p:nvPr>
            <p:ph type="body"/>
          </p:nvPr>
        </p:nvSpPr>
        <p:spPr>
          <a:xfrm>
            <a:off x="457200" y="2761920"/>
            <a:ext cx="4015800" cy="1422720"/>
          </a:xfrm>
          <a:prstGeom prst="rect">
            <a:avLst/>
          </a:prstGeom>
        </p:spPr>
        <p:txBody>
          <a:bodyPr lIns="0" rIns="0" tIns="0" bIns="0">
            <a:normAutofit/>
          </a:bodyPr>
          <a:p>
            <a:endParaRPr b="0" lang="en" sz="3200" spc="-1" strike="noStrike">
              <a:latin typeface="Arial"/>
            </a:endParaRPr>
          </a:p>
        </p:txBody>
      </p:sp>
      <p:sp>
        <p:nvSpPr>
          <p:cNvPr id="7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 sz="4400" spc="-1" strike="noStrike">
              <a:latin typeface="Arial"/>
            </a:endParaRPr>
          </a:p>
        </p:txBody>
      </p:sp>
      <p:sp>
        <p:nvSpPr>
          <p:cNvPr id="77" name="PlaceHolder 2"/>
          <p:cNvSpPr>
            <a:spLocks noGrp="1"/>
          </p:cNvSpPr>
          <p:nvPr>
            <p:ph type="body"/>
          </p:nvPr>
        </p:nvSpPr>
        <p:spPr>
          <a:xfrm>
            <a:off x="457200" y="1203480"/>
            <a:ext cx="2649600" cy="1422720"/>
          </a:xfrm>
          <a:prstGeom prst="rect">
            <a:avLst/>
          </a:prstGeom>
        </p:spPr>
        <p:txBody>
          <a:bodyPr lIns="0" rIns="0" tIns="0" bIns="0">
            <a:normAutofit/>
          </a:bodyPr>
          <a:p>
            <a:endParaRPr b="0" lang="en" sz="3200" spc="-1" strike="noStrike">
              <a:latin typeface="Arial"/>
            </a:endParaRPr>
          </a:p>
        </p:txBody>
      </p:sp>
      <p:sp>
        <p:nvSpPr>
          <p:cNvPr id="7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 sz="3200" spc="-1" strike="noStrike">
              <a:latin typeface="Arial"/>
            </a:endParaRPr>
          </a:p>
        </p:txBody>
      </p:sp>
      <p:sp>
        <p:nvSpPr>
          <p:cNvPr id="7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 sz="3200" spc="-1" strike="noStrike">
              <a:latin typeface="Arial"/>
            </a:endParaRPr>
          </a:p>
        </p:txBody>
      </p:sp>
      <p:sp>
        <p:nvSpPr>
          <p:cNvPr id="80" name="PlaceHolder 5"/>
          <p:cNvSpPr>
            <a:spLocks noGrp="1"/>
          </p:cNvSpPr>
          <p:nvPr>
            <p:ph type="body"/>
          </p:nvPr>
        </p:nvSpPr>
        <p:spPr>
          <a:xfrm>
            <a:off x="457200" y="2761920"/>
            <a:ext cx="2649600" cy="1422720"/>
          </a:xfrm>
          <a:prstGeom prst="rect">
            <a:avLst/>
          </a:prstGeom>
        </p:spPr>
        <p:txBody>
          <a:bodyPr lIns="0" rIns="0" tIns="0" bIns="0">
            <a:normAutofit/>
          </a:bodyPr>
          <a:p>
            <a:endParaRPr b="0" lang="en" sz="3200" spc="-1" strike="noStrike">
              <a:latin typeface="Arial"/>
            </a:endParaRPr>
          </a:p>
        </p:txBody>
      </p:sp>
      <p:sp>
        <p:nvSpPr>
          <p:cNvPr id="8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 sz="3200" spc="-1" strike="noStrike">
              <a:latin typeface="Arial"/>
            </a:endParaRPr>
          </a:p>
        </p:txBody>
      </p:sp>
      <p:sp>
        <p:nvSpPr>
          <p:cNvPr id="8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 sz="4400" spc="-1" strike="noStrike">
              <a:latin typeface="Arial"/>
            </a:endParaRPr>
          </a:p>
        </p:txBody>
      </p:sp>
      <p:sp>
        <p:nvSpPr>
          <p:cNvPr id="9" name="PlaceHolder 2"/>
          <p:cNvSpPr>
            <a:spLocks noGrp="1"/>
          </p:cNvSpPr>
          <p:nvPr>
            <p:ph type="body"/>
          </p:nvPr>
        </p:nvSpPr>
        <p:spPr>
          <a:xfrm>
            <a:off x="457200" y="1203480"/>
            <a:ext cx="8229240" cy="2982960"/>
          </a:xfrm>
          <a:prstGeom prst="rect">
            <a:avLst/>
          </a:prstGeom>
        </p:spPr>
        <p:txBody>
          <a:bodyPr lIns="0" rIns="0" tIns="0" bIns="0">
            <a:normAutofit/>
          </a:bodyPr>
          <a:p>
            <a:endParaRPr b="0" lang="e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 sz="4400" spc="-1" strike="noStrike">
              <a:latin typeface="Arial"/>
            </a:endParaRPr>
          </a:p>
        </p:txBody>
      </p:sp>
      <p:sp>
        <p:nvSpPr>
          <p:cNvPr id="11" name="PlaceHolder 2"/>
          <p:cNvSpPr>
            <a:spLocks noGrp="1"/>
          </p:cNvSpPr>
          <p:nvPr>
            <p:ph type="body"/>
          </p:nvPr>
        </p:nvSpPr>
        <p:spPr>
          <a:xfrm>
            <a:off x="457200" y="1203480"/>
            <a:ext cx="4015800" cy="2982960"/>
          </a:xfrm>
          <a:prstGeom prst="rect">
            <a:avLst/>
          </a:prstGeom>
        </p:spPr>
        <p:txBody>
          <a:bodyPr lIns="0" rIns="0" tIns="0" bIns="0">
            <a:normAutofit/>
          </a:bodyPr>
          <a:p>
            <a:endParaRPr b="0" lang="en" sz="3200" spc="-1" strike="noStrike">
              <a:latin typeface="Arial"/>
            </a:endParaRPr>
          </a:p>
        </p:txBody>
      </p:sp>
      <p:sp>
        <p:nvSpPr>
          <p:cNvPr id="1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 sz="4400" spc="-1" strike="noStrike">
              <a:latin typeface="Arial"/>
            </a:endParaRPr>
          </a:p>
        </p:txBody>
      </p:sp>
      <p:sp>
        <p:nvSpPr>
          <p:cNvPr id="16" name="PlaceHolder 2"/>
          <p:cNvSpPr>
            <a:spLocks noGrp="1"/>
          </p:cNvSpPr>
          <p:nvPr>
            <p:ph type="body"/>
          </p:nvPr>
        </p:nvSpPr>
        <p:spPr>
          <a:xfrm>
            <a:off x="457200" y="1203480"/>
            <a:ext cx="4015800" cy="1422720"/>
          </a:xfrm>
          <a:prstGeom prst="rect">
            <a:avLst/>
          </a:prstGeom>
        </p:spPr>
        <p:txBody>
          <a:bodyPr lIns="0" rIns="0" tIns="0" bIns="0">
            <a:normAutofit/>
          </a:bodyPr>
          <a:p>
            <a:endParaRPr b="0" lang="en" sz="3200" spc="-1" strike="noStrike">
              <a:latin typeface="Arial"/>
            </a:endParaRPr>
          </a:p>
        </p:txBody>
      </p:sp>
      <p:sp>
        <p:nvSpPr>
          <p:cNvPr id="1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 sz="3200" spc="-1" strike="noStrike">
              <a:latin typeface="Arial"/>
            </a:endParaRPr>
          </a:p>
        </p:txBody>
      </p:sp>
      <p:sp>
        <p:nvSpPr>
          <p:cNvPr id="18" name="PlaceHolder 4"/>
          <p:cNvSpPr>
            <a:spLocks noGrp="1"/>
          </p:cNvSpPr>
          <p:nvPr>
            <p:ph type="body"/>
          </p:nvPr>
        </p:nvSpPr>
        <p:spPr>
          <a:xfrm>
            <a:off x="457200" y="2761920"/>
            <a:ext cx="4015800" cy="1422720"/>
          </a:xfrm>
          <a:prstGeom prst="rect">
            <a:avLst/>
          </a:prstGeom>
        </p:spPr>
        <p:txBody>
          <a:bodyPr lIns="0" rIns="0" tIns="0" bIns="0">
            <a:normAutofit/>
          </a:bodyPr>
          <a:p>
            <a:endParaRPr b="0" lang="e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 sz="4400" spc="-1" strike="noStrike">
              <a:latin typeface="Arial"/>
            </a:endParaRPr>
          </a:p>
        </p:txBody>
      </p:sp>
      <p:sp>
        <p:nvSpPr>
          <p:cNvPr id="20" name="PlaceHolder 2"/>
          <p:cNvSpPr>
            <a:spLocks noGrp="1"/>
          </p:cNvSpPr>
          <p:nvPr>
            <p:ph type="body"/>
          </p:nvPr>
        </p:nvSpPr>
        <p:spPr>
          <a:xfrm>
            <a:off x="457200" y="1203480"/>
            <a:ext cx="4015800" cy="2982960"/>
          </a:xfrm>
          <a:prstGeom prst="rect">
            <a:avLst/>
          </a:prstGeom>
        </p:spPr>
        <p:txBody>
          <a:bodyPr lIns="0" rIns="0" tIns="0" bIns="0">
            <a:normAutofit/>
          </a:bodyPr>
          <a:p>
            <a:endParaRPr b="0" lang="en"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 sz="3200" spc="-1" strike="noStrike">
              <a:latin typeface="Arial"/>
            </a:endParaRPr>
          </a:p>
        </p:txBody>
      </p:sp>
      <p:sp>
        <p:nvSpPr>
          <p:cNvPr id="2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 sz="4400" spc="-1" strike="noStrike">
              <a:latin typeface="Arial"/>
            </a:endParaRPr>
          </a:p>
        </p:txBody>
      </p:sp>
      <p:sp>
        <p:nvSpPr>
          <p:cNvPr id="24" name="PlaceHolder 2"/>
          <p:cNvSpPr>
            <a:spLocks noGrp="1"/>
          </p:cNvSpPr>
          <p:nvPr>
            <p:ph type="body"/>
          </p:nvPr>
        </p:nvSpPr>
        <p:spPr>
          <a:xfrm>
            <a:off x="457200" y="1203480"/>
            <a:ext cx="4015800" cy="1422720"/>
          </a:xfrm>
          <a:prstGeom prst="rect">
            <a:avLst/>
          </a:prstGeom>
        </p:spPr>
        <p:txBody>
          <a:bodyPr lIns="0" rIns="0" tIns="0" bIns="0">
            <a:normAutofit/>
          </a:bodyPr>
          <a:p>
            <a:endParaRPr b="0" lang="en" sz="3200" spc="-1" strike="noStrike">
              <a:latin typeface="Arial"/>
            </a:endParaRPr>
          </a:p>
        </p:txBody>
      </p:sp>
      <p:sp>
        <p:nvSpPr>
          <p:cNvPr id="2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 sz="3200" spc="-1" strike="noStrike">
              <a:latin typeface="Arial"/>
            </a:endParaRPr>
          </a:p>
        </p:txBody>
      </p:sp>
      <p:sp>
        <p:nvSpPr>
          <p:cNvPr id="26" name="PlaceHolder 4"/>
          <p:cNvSpPr>
            <a:spLocks noGrp="1"/>
          </p:cNvSpPr>
          <p:nvPr>
            <p:ph type="body"/>
          </p:nvPr>
        </p:nvSpPr>
        <p:spPr>
          <a:xfrm>
            <a:off x="457200" y="2761920"/>
            <a:ext cx="8229240" cy="1422720"/>
          </a:xfrm>
          <a:prstGeom prst="rect">
            <a:avLst/>
          </a:prstGeom>
        </p:spPr>
        <p:txBody>
          <a:bodyPr lIns="0" rIns="0" tIns="0" bIns="0">
            <a:normAutofit/>
          </a:bodyPr>
          <a:p>
            <a:endParaRPr b="0" lang="e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10000" r="50000" b="90000"/>
          </a:path>
        </a:gradFill>
      </p:bgPr>
    </p:bg>
    <p:spTree>
      <p:nvGrpSpPr>
        <p:cNvPr id="1" name=""/>
        <p:cNvGrpSpPr/>
        <p:nvPr/>
      </p:nvGrpSpPr>
      <p:grpSpPr>
        <a:xfrm>
          <a:off x="0" y="0"/>
          <a:ext cx="0" cy="0"/>
          <a:chOff x="0" y="0"/>
          <a:chExt cx="0" cy="0"/>
        </a:xfrm>
      </p:grpSpPr>
      <p:sp>
        <p:nvSpPr>
          <p:cNvPr id="0" name="CustomShape 1"/>
          <p:cNvSpPr/>
          <p:nvPr/>
        </p:nvSpPr>
        <p:spPr>
          <a:xfrm>
            <a:off x="0" y="1514520"/>
            <a:ext cx="9142920" cy="3078360"/>
          </a:xfrm>
          <a:prstGeom prst="rect">
            <a:avLst/>
          </a:prstGeom>
          <a:gradFill rotWithShape="0">
            <a:gsLst>
              <a:gs pos="0">
                <a:srgbClr val="dfdbd5">
                  <a:alpha val="0"/>
                </a:srgbClr>
              </a:gs>
              <a:gs pos="100000">
                <a:srgbClr val="dfdbd5"/>
              </a:gs>
            </a:gsLst>
            <a:lin ang="5400000"/>
          </a:gradFill>
          <a:ln w="15840">
            <a:noFill/>
          </a:ln>
        </p:spPr>
        <p:style>
          <a:lnRef idx="0"/>
          <a:fillRef idx="0"/>
          <a:effectRef idx="0"/>
          <a:fontRef idx="minor"/>
        </p:style>
      </p:sp>
      <p:pic>
        <p:nvPicPr>
          <p:cNvPr id="1" name="Picture 6" descr=""/>
          <p:cNvPicPr/>
          <p:nvPr/>
        </p:nvPicPr>
        <p:blipFill>
          <a:blip r:embed="rId2"/>
          <a:srcRect l="0" t="1526" r="0" b="-1526"/>
          <a:stretch/>
        </p:blipFill>
        <p:spPr>
          <a:xfrm>
            <a:off x="0" y="4595040"/>
            <a:ext cx="9142920" cy="556200"/>
          </a:xfrm>
          <a:prstGeom prst="rect">
            <a:avLst/>
          </a:prstGeom>
          <a:ln>
            <a:noFill/>
          </a:ln>
        </p:spPr>
      </p:pic>
      <p:sp>
        <p:nvSpPr>
          <p:cNvPr id="2" name="Line 2"/>
          <p:cNvSpPr/>
          <p:nvPr/>
        </p:nvSpPr>
        <p:spPr>
          <a:xfrm>
            <a:off x="0" y="4596120"/>
            <a:ext cx="9144000" cy="0"/>
          </a:xfrm>
          <a:prstGeom prst="line">
            <a:avLst/>
          </a:prstGeom>
          <a:ln w="12600">
            <a:solidFill>
              <a:srgbClr val="000001"/>
            </a:solidFill>
            <a:round/>
          </a:ln>
        </p:spPr>
        <p:style>
          <a:lnRef idx="0"/>
          <a:fillRef idx="0"/>
          <a:effectRef idx="0"/>
          <a:fontRef idx="minor"/>
        </p:style>
      </p:sp>
      <p:sp>
        <p:nvSpPr>
          <p:cNvPr id="3" name="Line 3"/>
          <p:cNvSpPr/>
          <p:nvPr/>
        </p:nvSpPr>
        <p:spPr>
          <a:xfrm>
            <a:off x="1813320" y="2646360"/>
            <a:ext cx="6477480" cy="0"/>
          </a:xfrm>
          <a:prstGeom prst="line">
            <a:avLst/>
          </a:prstGeom>
          <a:ln w="31680">
            <a:solidFill>
              <a:srgbClr val="b71e42"/>
            </a:solidFill>
            <a:round/>
          </a:ln>
        </p:spPr>
        <p:style>
          <a:lnRef idx="0"/>
          <a:fillRef idx="0"/>
          <a:effectRef idx="0"/>
          <a:fontRef idx="minor"/>
        </p:style>
      </p:sp>
      <p:sp>
        <p:nvSpPr>
          <p:cNvPr id="4" name="PlaceHolder 4"/>
          <p:cNvSpPr>
            <a:spLocks noGrp="1"/>
          </p:cNvSpPr>
          <p:nvPr>
            <p:ph type="title"/>
          </p:nvPr>
        </p:nvSpPr>
        <p:spPr>
          <a:xfrm>
            <a:off x="311760" y="444960"/>
            <a:ext cx="8519400" cy="571680"/>
          </a:xfrm>
          <a:prstGeom prst="rect">
            <a:avLst/>
          </a:prstGeom>
        </p:spPr>
        <p:txBody>
          <a:bodyPr lIns="0" rIns="0" tIns="0" bIns="0" anchor="ctr">
            <a:noAutofit/>
          </a:bodyPr>
          <a:p>
            <a:pPr algn="ctr"/>
            <a:r>
              <a:rPr b="0" lang="en" sz="4400" spc="-1" strike="noStrike">
                <a:latin typeface="Arial"/>
              </a:rPr>
              <a:t>Click to edit the title text format</a:t>
            </a:r>
            <a:endParaRPr b="0" lang="en" sz="4400" spc="-1" strike="noStrike">
              <a:latin typeface="Arial"/>
            </a:endParaRPr>
          </a:p>
        </p:txBody>
      </p:sp>
      <p:sp>
        <p:nvSpPr>
          <p:cNvPr id="5" name="PlaceHolder 5"/>
          <p:cNvSpPr>
            <a:spLocks noGrp="1"/>
          </p:cNvSpPr>
          <p:nvPr>
            <p:ph type="body"/>
          </p:nvPr>
        </p:nvSpPr>
        <p:spPr>
          <a:xfrm>
            <a:off x="311760" y="1152360"/>
            <a:ext cx="8519400" cy="3415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 sz="3200" spc="-1" strike="noStrike">
                <a:latin typeface="Arial"/>
              </a:rPr>
              <a:t>Click to edit the outline text format</a:t>
            </a:r>
            <a:endParaRPr b="0" lang="en" sz="3200" spc="-1" strike="noStrike">
              <a:latin typeface="Arial"/>
            </a:endParaRPr>
          </a:p>
          <a:p>
            <a:pPr lvl="1" marL="864000" indent="-324000">
              <a:spcBef>
                <a:spcPts val="1134"/>
              </a:spcBef>
              <a:buClr>
                <a:srgbClr val="000000"/>
              </a:buClr>
              <a:buSzPct val="75000"/>
              <a:buFont typeface="Symbol" charset="2"/>
              <a:buChar char=""/>
            </a:pPr>
            <a:r>
              <a:rPr b="0" lang="en" sz="2800" spc="-1" strike="noStrike">
                <a:latin typeface="Arial"/>
              </a:rPr>
              <a:t>Second Outline Level</a:t>
            </a:r>
            <a:endParaRPr b="0" lang="en" sz="2800" spc="-1" strike="noStrike">
              <a:latin typeface="Arial"/>
            </a:endParaRPr>
          </a:p>
          <a:p>
            <a:pPr lvl="2" marL="1296000" indent="-288000">
              <a:spcBef>
                <a:spcPts val="850"/>
              </a:spcBef>
              <a:buClr>
                <a:srgbClr val="000000"/>
              </a:buClr>
              <a:buSzPct val="45000"/>
              <a:buFont typeface="Wingdings" charset="2"/>
              <a:buChar char=""/>
            </a:pPr>
            <a:r>
              <a:rPr b="0" lang="en" sz="2400" spc="-1" strike="noStrike">
                <a:latin typeface="Arial"/>
              </a:rPr>
              <a:t>Third Outline Level</a:t>
            </a:r>
            <a:endParaRPr b="0" lang="en" sz="2400" spc="-1" strike="noStrike">
              <a:latin typeface="Arial"/>
            </a:endParaRPr>
          </a:p>
          <a:p>
            <a:pPr lvl="3" marL="1728000" indent="-216000">
              <a:spcBef>
                <a:spcPts val="567"/>
              </a:spcBef>
              <a:buClr>
                <a:srgbClr val="000000"/>
              </a:buClr>
              <a:buSzPct val="75000"/>
              <a:buFont typeface="Symbol" charset="2"/>
              <a:buChar char=""/>
            </a:pPr>
            <a:r>
              <a:rPr b="0" lang="en" sz="2000" spc="-1" strike="noStrike">
                <a:latin typeface="Arial"/>
              </a:rPr>
              <a:t>Fourth Outline Level</a:t>
            </a:r>
            <a:endParaRPr b="0" lang="en" sz="2000" spc="-1" strike="noStrike">
              <a:latin typeface="Arial"/>
            </a:endParaRPr>
          </a:p>
          <a:p>
            <a:pPr lvl="4" marL="2160000" indent="-216000">
              <a:spcBef>
                <a:spcPts val="283"/>
              </a:spcBef>
              <a:buClr>
                <a:srgbClr val="000000"/>
              </a:buClr>
              <a:buSzPct val="45000"/>
              <a:buFont typeface="Wingdings" charset="2"/>
              <a:buChar char=""/>
            </a:pPr>
            <a:r>
              <a:rPr b="0" lang="en" sz="2000" spc="-1" strike="noStrike">
                <a:latin typeface="Arial"/>
              </a:rPr>
              <a:t>Fifth Outline Level</a:t>
            </a:r>
            <a:endParaRPr b="0" lang="en" sz="2000" spc="-1" strike="noStrike">
              <a:latin typeface="Arial"/>
            </a:endParaRPr>
          </a:p>
          <a:p>
            <a:pPr lvl="5" marL="2592000" indent="-216000">
              <a:spcBef>
                <a:spcPts val="283"/>
              </a:spcBef>
              <a:buClr>
                <a:srgbClr val="000000"/>
              </a:buClr>
              <a:buSzPct val="45000"/>
              <a:buFont typeface="Wingdings" charset="2"/>
              <a:buChar char=""/>
            </a:pPr>
            <a:r>
              <a:rPr b="0" lang="en" sz="2000" spc="-1" strike="noStrike">
                <a:latin typeface="Arial"/>
              </a:rPr>
              <a:t>Sixth Outline Level</a:t>
            </a:r>
            <a:endParaRPr b="0" lang="en" sz="2000" spc="-1" strike="noStrike">
              <a:latin typeface="Arial"/>
            </a:endParaRPr>
          </a:p>
          <a:p>
            <a:pPr lvl="6" marL="3024000" indent="-216000">
              <a:spcBef>
                <a:spcPts val="283"/>
              </a:spcBef>
              <a:buClr>
                <a:srgbClr val="000000"/>
              </a:buClr>
              <a:buSzPct val="45000"/>
              <a:buFont typeface="Wingdings" charset="2"/>
              <a:buChar char=""/>
            </a:pPr>
            <a:r>
              <a:rPr b="0" lang="en" sz="2000" spc="-1" strike="noStrike">
                <a:latin typeface="Arial"/>
              </a:rPr>
              <a:t>Seventh Outline Level</a:t>
            </a:r>
            <a:endParaRPr b="0" lang="e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10000" r="50000" b="90000"/>
          </a:path>
        </a:gradFill>
      </p:bgPr>
    </p:bg>
    <p:spTree>
      <p:nvGrpSpPr>
        <p:cNvPr id="1" name=""/>
        <p:cNvGrpSpPr/>
        <p:nvPr/>
      </p:nvGrpSpPr>
      <p:grpSpPr>
        <a:xfrm>
          <a:off x="0" y="0"/>
          <a:ext cx="0" cy="0"/>
          <a:chOff x="0" y="0"/>
          <a:chExt cx="0" cy="0"/>
        </a:xfrm>
      </p:grpSpPr>
      <p:sp>
        <p:nvSpPr>
          <p:cNvPr id="42" name="CustomShape 1"/>
          <p:cNvSpPr/>
          <p:nvPr/>
        </p:nvSpPr>
        <p:spPr>
          <a:xfrm>
            <a:off x="0" y="1514520"/>
            <a:ext cx="9143280" cy="3078720"/>
          </a:xfrm>
          <a:prstGeom prst="rect">
            <a:avLst/>
          </a:prstGeom>
          <a:gradFill rotWithShape="0">
            <a:gsLst>
              <a:gs pos="0">
                <a:srgbClr val="dfdbd5">
                  <a:alpha val="0"/>
                </a:srgbClr>
              </a:gs>
              <a:gs pos="100000">
                <a:srgbClr val="dfdbd5"/>
              </a:gs>
            </a:gsLst>
            <a:lin ang="5400000"/>
          </a:gradFill>
          <a:ln w="25560">
            <a:noFill/>
          </a:ln>
        </p:spPr>
        <p:style>
          <a:lnRef idx="0"/>
          <a:fillRef idx="0"/>
          <a:effectRef idx="0"/>
          <a:fontRef idx="minor"/>
        </p:style>
      </p:sp>
      <p:pic>
        <p:nvPicPr>
          <p:cNvPr id="43" name="Picture 6" descr=""/>
          <p:cNvPicPr/>
          <p:nvPr/>
        </p:nvPicPr>
        <p:blipFill>
          <a:blip r:embed="rId2"/>
          <a:srcRect l="0" t="1526" r="0" b="-1526"/>
          <a:stretch/>
        </p:blipFill>
        <p:spPr>
          <a:xfrm>
            <a:off x="0" y="4595040"/>
            <a:ext cx="9143280" cy="556560"/>
          </a:xfrm>
          <a:prstGeom prst="rect">
            <a:avLst/>
          </a:prstGeom>
          <a:ln>
            <a:noFill/>
          </a:ln>
        </p:spPr>
      </p:pic>
      <p:sp>
        <p:nvSpPr>
          <p:cNvPr id="44" name="Line 2"/>
          <p:cNvSpPr/>
          <p:nvPr/>
        </p:nvSpPr>
        <p:spPr>
          <a:xfrm>
            <a:off x="0" y="4596120"/>
            <a:ext cx="9144000" cy="0"/>
          </a:xfrm>
          <a:prstGeom prst="line">
            <a:avLst/>
          </a:prstGeom>
          <a:ln w="12600">
            <a:solidFill>
              <a:srgbClr val="000001"/>
            </a:solidFill>
            <a:round/>
          </a:ln>
        </p:spPr>
        <p:style>
          <a:lnRef idx="0"/>
          <a:fillRef idx="0"/>
          <a:effectRef idx="0"/>
          <a:fontRef idx="minor"/>
        </p:style>
      </p:sp>
      <p:sp>
        <p:nvSpPr>
          <p:cNvPr id="45" name="PlaceHolder 3"/>
          <p:cNvSpPr>
            <a:spLocks noGrp="1"/>
          </p:cNvSpPr>
          <p:nvPr>
            <p:ph type="title"/>
          </p:nvPr>
        </p:nvSpPr>
        <p:spPr>
          <a:xfrm>
            <a:off x="457200" y="205200"/>
            <a:ext cx="8229240" cy="858600"/>
          </a:xfrm>
          <a:prstGeom prst="rect">
            <a:avLst/>
          </a:prstGeom>
        </p:spPr>
        <p:txBody>
          <a:bodyPr lIns="0" rIns="0" tIns="0" bIns="0" anchor="ctr">
            <a:noAutofit/>
          </a:bodyPr>
          <a:p>
            <a:pPr algn="ctr"/>
            <a:r>
              <a:rPr b="0" lang="en" sz="4400" spc="-1" strike="noStrike">
                <a:latin typeface="Arial"/>
              </a:rPr>
              <a:t>Click to edit the title text format</a:t>
            </a:r>
            <a:endParaRPr b="0" lang="en" sz="4400" spc="-1" strike="noStrike">
              <a:latin typeface="Arial"/>
            </a:endParaRPr>
          </a:p>
        </p:txBody>
      </p:sp>
      <p:sp>
        <p:nvSpPr>
          <p:cNvPr id="46"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 sz="3200" spc="-1" strike="noStrike">
                <a:latin typeface="Arial"/>
              </a:rPr>
              <a:t>Click to edit the outline text format</a:t>
            </a:r>
            <a:endParaRPr b="0" lang="en" sz="3200" spc="-1" strike="noStrike">
              <a:latin typeface="Arial"/>
            </a:endParaRPr>
          </a:p>
          <a:p>
            <a:pPr lvl="1" marL="864000" indent="-324000">
              <a:spcBef>
                <a:spcPts val="1134"/>
              </a:spcBef>
              <a:buClr>
                <a:srgbClr val="000000"/>
              </a:buClr>
              <a:buSzPct val="75000"/>
              <a:buFont typeface="Symbol" charset="2"/>
              <a:buChar char=""/>
            </a:pPr>
            <a:r>
              <a:rPr b="0" lang="en" sz="2800" spc="-1" strike="noStrike">
                <a:latin typeface="Arial"/>
              </a:rPr>
              <a:t>Second Outline Level</a:t>
            </a:r>
            <a:endParaRPr b="0" lang="en" sz="2800" spc="-1" strike="noStrike">
              <a:latin typeface="Arial"/>
            </a:endParaRPr>
          </a:p>
          <a:p>
            <a:pPr lvl="2" marL="1296000" indent="-288000">
              <a:spcBef>
                <a:spcPts val="850"/>
              </a:spcBef>
              <a:buClr>
                <a:srgbClr val="000000"/>
              </a:buClr>
              <a:buSzPct val="45000"/>
              <a:buFont typeface="Wingdings" charset="2"/>
              <a:buChar char=""/>
            </a:pPr>
            <a:r>
              <a:rPr b="0" lang="en" sz="2400" spc="-1" strike="noStrike">
                <a:latin typeface="Arial"/>
              </a:rPr>
              <a:t>Third Outline Level</a:t>
            </a:r>
            <a:endParaRPr b="0" lang="en" sz="2400" spc="-1" strike="noStrike">
              <a:latin typeface="Arial"/>
            </a:endParaRPr>
          </a:p>
          <a:p>
            <a:pPr lvl="3" marL="1728000" indent="-216000">
              <a:spcBef>
                <a:spcPts val="567"/>
              </a:spcBef>
              <a:buClr>
                <a:srgbClr val="000000"/>
              </a:buClr>
              <a:buSzPct val="75000"/>
              <a:buFont typeface="Symbol" charset="2"/>
              <a:buChar char=""/>
            </a:pPr>
            <a:r>
              <a:rPr b="0" lang="en" sz="2000" spc="-1" strike="noStrike">
                <a:latin typeface="Arial"/>
              </a:rPr>
              <a:t>Fourth Outline Level</a:t>
            </a:r>
            <a:endParaRPr b="0" lang="en" sz="2000" spc="-1" strike="noStrike">
              <a:latin typeface="Arial"/>
            </a:endParaRPr>
          </a:p>
          <a:p>
            <a:pPr lvl="4" marL="2160000" indent="-216000">
              <a:spcBef>
                <a:spcPts val="283"/>
              </a:spcBef>
              <a:buClr>
                <a:srgbClr val="000000"/>
              </a:buClr>
              <a:buSzPct val="45000"/>
              <a:buFont typeface="Wingdings" charset="2"/>
              <a:buChar char=""/>
            </a:pPr>
            <a:r>
              <a:rPr b="0" lang="en" sz="2000" spc="-1" strike="noStrike">
                <a:latin typeface="Arial"/>
              </a:rPr>
              <a:t>Fifth Outline Level</a:t>
            </a:r>
            <a:endParaRPr b="0" lang="en" sz="2000" spc="-1" strike="noStrike">
              <a:latin typeface="Arial"/>
            </a:endParaRPr>
          </a:p>
          <a:p>
            <a:pPr lvl="5" marL="2592000" indent="-216000">
              <a:spcBef>
                <a:spcPts val="283"/>
              </a:spcBef>
              <a:buClr>
                <a:srgbClr val="000000"/>
              </a:buClr>
              <a:buSzPct val="45000"/>
              <a:buFont typeface="Wingdings" charset="2"/>
              <a:buChar char=""/>
            </a:pPr>
            <a:r>
              <a:rPr b="0" lang="en" sz="2000" spc="-1" strike="noStrike">
                <a:latin typeface="Arial"/>
              </a:rPr>
              <a:t>Sixth Outline Level</a:t>
            </a:r>
            <a:endParaRPr b="0" lang="en" sz="2000" spc="-1" strike="noStrike">
              <a:latin typeface="Arial"/>
            </a:endParaRPr>
          </a:p>
          <a:p>
            <a:pPr lvl="6" marL="3024000" indent="-216000">
              <a:spcBef>
                <a:spcPts val="283"/>
              </a:spcBef>
              <a:buClr>
                <a:srgbClr val="000000"/>
              </a:buClr>
              <a:buSzPct val="45000"/>
              <a:buFont typeface="Wingdings" charset="2"/>
              <a:buChar char=""/>
            </a:pPr>
            <a:r>
              <a:rPr b="0" lang="en" sz="2000" spc="-1" strike="noStrike">
                <a:latin typeface="Arial"/>
              </a:rPr>
              <a:t>Seventh Outline Level</a:t>
            </a:r>
            <a:endParaRPr b="0" lang="e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image" Target="../media/image13.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4f4f4f"/>
            </a:gs>
            <a:gs pos="100000">
              <a:srgbClr val="000000"/>
            </a:gs>
          </a:gsLst>
          <a:path path="circle">
            <a:fillToRect l="50000" t="50000" r="50000" b="50000"/>
          </a:path>
        </a:gradFill>
      </p:bgPr>
    </p:bg>
    <p:spTree>
      <p:nvGrpSpPr>
        <p:cNvPr id="1" name=""/>
        <p:cNvGrpSpPr/>
        <p:nvPr/>
      </p:nvGrpSpPr>
      <p:grpSpPr>
        <a:xfrm>
          <a:off x="0" y="0"/>
          <a:ext cx="0" cy="0"/>
          <a:chOff x="0" y="0"/>
          <a:chExt cx="0" cy="0"/>
        </a:xfrm>
      </p:grpSpPr>
      <p:sp>
        <p:nvSpPr>
          <p:cNvPr id="83" name="CustomShape 1"/>
          <p:cNvSpPr/>
          <p:nvPr/>
        </p:nvSpPr>
        <p:spPr>
          <a:xfrm>
            <a:off x="3573720" y="764640"/>
            <a:ext cx="4510800" cy="3836520"/>
          </a:xfrm>
          <a:prstGeom prst="rect">
            <a:avLst/>
          </a:prstGeom>
          <a:noFill/>
          <a:ln>
            <a:noFill/>
          </a:ln>
        </p:spPr>
        <p:style>
          <a:lnRef idx="0"/>
          <a:fillRef idx="0"/>
          <a:effectRef idx="0"/>
          <a:fontRef idx="minor"/>
        </p:style>
        <p:txBody>
          <a:bodyPr lIns="90000" rIns="90000" tIns="91440" bIns="91440" anchor="ctr">
            <a:normAutofit/>
          </a:bodyPr>
          <a:p>
            <a:pPr>
              <a:lnSpc>
                <a:spcPct val="90000"/>
              </a:lnSpc>
              <a:tabLst>
                <a:tab algn="l" pos="0"/>
              </a:tabLst>
            </a:pPr>
            <a:r>
              <a:rPr b="0" lang="en-US" sz="4950" spc="-1" strike="noStrike" cap="all">
                <a:solidFill>
                  <a:srgbClr val="ffffff"/>
                </a:solidFill>
                <a:latin typeface="Gill Sans MT"/>
                <a:ea typeface="DejaVu Sans"/>
              </a:rPr>
              <a:t>The OR project</a:t>
            </a:r>
            <a:endParaRPr b="0" lang="en" sz="4950" spc="-1" strike="noStrike">
              <a:latin typeface="Arial"/>
            </a:endParaRPr>
          </a:p>
        </p:txBody>
      </p:sp>
      <p:sp>
        <p:nvSpPr>
          <p:cNvPr id="84" name="CustomShape 2"/>
          <p:cNvSpPr/>
          <p:nvPr/>
        </p:nvSpPr>
        <p:spPr>
          <a:xfrm>
            <a:off x="892440" y="653040"/>
            <a:ext cx="2549880" cy="3836520"/>
          </a:xfrm>
          <a:prstGeom prst="rect">
            <a:avLst/>
          </a:prstGeom>
          <a:noFill/>
          <a:ln>
            <a:noFill/>
          </a:ln>
        </p:spPr>
        <p:style>
          <a:lnRef idx="0"/>
          <a:fillRef idx="0"/>
          <a:effectRef idx="0"/>
          <a:fontRef idx="minor"/>
        </p:style>
        <p:txBody>
          <a:bodyPr lIns="90000" rIns="90000" tIns="91440" bIns="91440" anchor="ctr">
            <a:normAutofit/>
          </a:bodyPr>
          <a:p>
            <a:pPr algn="r">
              <a:lnSpc>
                <a:spcPct val="120000"/>
              </a:lnSpc>
              <a:spcAft>
                <a:spcPts val="601"/>
              </a:spcAft>
              <a:tabLst>
                <a:tab algn="l" pos="0"/>
              </a:tabLst>
            </a:pPr>
            <a:r>
              <a:rPr b="0" lang="en-US" sz="1200" spc="-1" strike="noStrike" cap="all">
                <a:solidFill>
                  <a:srgbClr val="ffffff"/>
                </a:solidFill>
                <a:latin typeface="Gill Sans MT"/>
                <a:ea typeface="DejaVu Sans"/>
              </a:rPr>
              <a:t>O.Peller &amp; R.Malykin</a:t>
            </a:r>
            <a:endParaRPr b="0" lang="en" sz="1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1000"/>
                                  </p:stCondLst>
                                  <p:iterate type="wd">
                                    <p:tmAbs val="150"/>
                                  </p:iterate>
                                  <p:childTnLst>
                                    <p:set>
                                      <p:cBhvr>
                                        <p:cTn id="6" dur="1" fill="hold">
                                          <p:stCondLst>
                                            <p:cond delay="0"/>
                                          </p:stCondLst>
                                        </p:cTn>
                                        <p:tgtEl>
                                          <p:spTgt spid="84">
                                            <p:txEl>
                                              <p:pRg st="0" end="0"/>
                                            </p:txEl>
                                          </p:spTgt>
                                        </p:tgtEl>
                                        <p:attrNameLst>
                                          <p:attrName>style.visibility</p:attrName>
                                        </p:attrNameLst>
                                      </p:cBhvr>
                                      <p:to>
                                        <p:strVal val="visible"/>
                                      </p:to>
                                    </p:set>
                                    <p:animEffect filter="fade" transition="in">
                                      <p:cBhvr additive="repl">
                                        <p:cTn id="7" dur="1000"/>
                                        <p:tgtEl>
                                          <p:spTgt spid="84">
                                            <p:txEl>
                                              <p:pRg st="0" end="0"/>
                                            </p:txEl>
                                          </p:spTgt>
                                        </p:tgtEl>
                                      </p:cBhvr>
                                    </p:animEffect>
                                  </p:childTnLst>
                                </p:cTn>
                              </p:par>
                              <p:par>
                                <p:cTn id="8" nodeType="withEffect" fill="hold" presetClass="entr" presetID="10">
                                  <p:stCondLst>
                                    <p:cond delay="500"/>
                                  </p:stCondLst>
                                  <p:iterate type="wd">
                                    <p:tmAbs val="150"/>
                                  </p:iterate>
                                  <p:childTnLst>
                                    <p:set>
                                      <p:cBhvr>
                                        <p:cTn id="9" dur="1" fill="hold">
                                          <p:stCondLst>
                                            <p:cond delay="0"/>
                                          </p:stCondLst>
                                        </p:cTn>
                                        <p:tgtEl>
                                          <p:spTgt spid="83"/>
                                        </p:tgtEl>
                                        <p:attrNameLst>
                                          <p:attrName>style.visibility</p:attrName>
                                        </p:attrNameLst>
                                      </p:cBhvr>
                                      <p:to>
                                        <p:strVal val="visible"/>
                                      </p:to>
                                    </p:set>
                                    <p:animEffect filter="fade" transition="in">
                                      <p:cBhvr additive="repl">
                                        <p:cTn id="10"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90000"/>
              </a:lnSpc>
              <a:tabLst>
                <a:tab algn="l" pos="0"/>
              </a:tabLst>
            </a:pPr>
            <a:r>
              <a:rPr b="0" lang="en-US" sz="2400" spc="-1" strike="noStrike" cap="all">
                <a:solidFill>
                  <a:srgbClr val="000000"/>
                </a:solidFill>
                <a:latin typeface="Gill Sans MT"/>
                <a:ea typeface="DejaVu Sans"/>
              </a:rPr>
              <a:t>Classes &amp; Infrastructure</a:t>
            </a:r>
            <a:endParaRPr b="0" lang="en" sz="2400" spc="-1" strike="noStrike">
              <a:latin typeface="Arial"/>
            </a:endParaRPr>
          </a:p>
        </p:txBody>
      </p:sp>
      <p:sp>
        <p:nvSpPr>
          <p:cNvPr id="153" name="CustomShape 2"/>
          <p:cNvSpPr/>
          <p:nvPr/>
        </p:nvSpPr>
        <p:spPr>
          <a:xfrm>
            <a:off x="349560" y="1064520"/>
            <a:ext cx="8519400" cy="3415320"/>
          </a:xfrm>
          <a:prstGeom prst="rect">
            <a:avLst/>
          </a:prstGeom>
          <a:noFill/>
          <a:ln>
            <a:noFill/>
          </a:ln>
        </p:spPr>
        <p:style>
          <a:lnRef idx="0"/>
          <a:fillRef idx="0"/>
          <a:effectRef idx="0"/>
          <a:fontRef idx="minor"/>
        </p:style>
        <p:txBody>
          <a:bodyPr lIns="90000" rIns="90000" tIns="91440" bIns="91440">
            <a:normAutofit fontScale="91000"/>
          </a:bodyPr>
          <a:p>
            <a:pPr>
              <a:lnSpc>
                <a:spcPct val="120000"/>
              </a:lnSpc>
              <a:tabLst>
                <a:tab algn="l" pos="0"/>
              </a:tabLst>
            </a:pPr>
            <a:r>
              <a:rPr b="0" lang="en-US" sz="1500" spc="-1" strike="noStrike">
                <a:solidFill>
                  <a:srgbClr val="000000"/>
                </a:solidFill>
                <a:latin typeface="Gill Sans MT"/>
                <a:ea typeface="DejaVu Sans"/>
              </a:rPr>
              <a:t>We built a full framework to bring this project to life , using Object Oriented Programming paradigm.</a:t>
            </a:r>
            <a:br/>
            <a:endParaRPr b="0" lang="en" sz="1500" spc="-1" strike="noStrike">
              <a:latin typeface="Arial"/>
            </a:endParaRPr>
          </a:p>
          <a:p>
            <a:pPr>
              <a:lnSpc>
                <a:spcPct val="120000"/>
              </a:lnSpc>
              <a:tabLst>
                <a:tab algn="l" pos="0"/>
              </a:tabLst>
            </a:pPr>
            <a:r>
              <a:rPr b="0" lang="en-US" sz="1500" spc="-1" strike="noStrike">
                <a:solidFill>
                  <a:srgbClr val="00a933"/>
                </a:solidFill>
                <a:latin typeface="Gill Sans MT"/>
                <a:ea typeface="DejaVu Sans"/>
              </a:rPr>
              <a:t>Data Object classes</a:t>
            </a:r>
            <a:r>
              <a:rPr b="0" lang="en-US" sz="1500" spc="-1" strike="noStrike">
                <a:solidFill>
                  <a:srgbClr val="000000"/>
                </a:solidFill>
                <a:latin typeface="Gill Sans MT"/>
                <a:ea typeface="DejaVu Sans"/>
              </a:rPr>
              <a:t> to represent the real world ,objects  </a:t>
            </a:r>
            <a:r>
              <a:rPr b="0" lang="en-US" sz="1500" spc="-1" strike="noStrike">
                <a:solidFill>
                  <a:srgbClr val="3faf46"/>
                </a:solidFill>
                <a:latin typeface="Gill Sans MT"/>
                <a:ea typeface="DejaVu Sans"/>
              </a:rPr>
              <a:t>Vehicles , Trips , Requests</a:t>
            </a:r>
            <a:r>
              <a:rPr b="0" lang="en-US" sz="1500" spc="-1" strike="noStrike">
                <a:solidFill>
                  <a:srgbClr val="000000"/>
                </a:solidFill>
                <a:latin typeface="Gill Sans MT"/>
                <a:ea typeface="DejaVu Sans"/>
              </a:rPr>
              <a:t> </a:t>
            </a:r>
            <a:endParaRPr b="0" lang="en" sz="1500" spc="-1" strike="noStrike">
              <a:latin typeface="Arial"/>
            </a:endParaRPr>
          </a:p>
          <a:p>
            <a:pPr>
              <a:lnSpc>
                <a:spcPct val="120000"/>
              </a:lnSpc>
              <a:tabLst>
                <a:tab algn="l" pos="0"/>
              </a:tabLst>
            </a:pPr>
            <a:r>
              <a:rPr b="0" lang="en-US" sz="1500" spc="-1" strike="noStrike">
                <a:solidFill>
                  <a:srgbClr val="000000"/>
                </a:solidFill>
                <a:latin typeface="Gill Sans MT"/>
                <a:ea typeface="DejaVu Sans"/>
              </a:rPr>
              <a:t>Those object mostly hold the data , and updated data through out the systems workflow.</a:t>
            </a:r>
            <a:endParaRPr b="0" lang="en" sz="1500" spc="-1" strike="noStrike">
              <a:latin typeface="Arial"/>
            </a:endParaRPr>
          </a:p>
          <a:p>
            <a:pPr>
              <a:lnSpc>
                <a:spcPct val="120000"/>
              </a:lnSpc>
              <a:tabLst>
                <a:tab algn="l" pos="0"/>
              </a:tabLst>
            </a:pPr>
            <a:r>
              <a:rPr b="0" lang="en-US" sz="1500" spc="-1" strike="noStrike">
                <a:solidFill>
                  <a:srgbClr val="000000"/>
                </a:solidFill>
                <a:latin typeface="Gill Sans MT"/>
                <a:ea typeface="DejaVu Sans"/>
              </a:rPr>
              <a:t>The objects design was initially based on the papers ideas but we adapted their design and attributes to fit OOP paradigm , and to isolate their functionality.</a:t>
            </a:r>
            <a:endParaRPr b="0" lang="en" sz="1500" spc="-1" strike="noStrike">
              <a:latin typeface="Arial"/>
            </a:endParaRPr>
          </a:p>
          <a:p>
            <a:pPr>
              <a:lnSpc>
                <a:spcPct val="120000"/>
              </a:lnSpc>
              <a:tabLst>
                <a:tab algn="l" pos="0"/>
              </a:tabLst>
            </a:pPr>
            <a:endParaRPr b="0" lang="en" sz="1500" spc="-1" strike="noStrike">
              <a:latin typeface="Arial"/>
            </a:endParaRPr>
          </a:p>
          <a:p>
            <a:pPr>
              <a:lnSpc>
                <a:spcPct val="120000"/>
              </a:lnSpc>
              <a:tabLst>
                <a:tab algn="l" pos="0"/>
              </a:tabLst>
            </a:pPr>
            <a:r>
              <a:rPr b="0" lang="en-US" sz="1500" spc="-1" strike="noStrike">
                <a:solidFill>
                  <a:srgbClr val="5983b0"/>
                </a:solidFill>
                <a:latin typeface="Gill Sans MT"/>
                <a:ea typeface="DejaVu Sans"/>
              </a:rPr>
              <a:t>System helpers</a:t>
            </a:r>
            <a:r>
              <a:rPr b="0" lang="en-US" sz="1500" spc="-1" strike="noStrike">
                <a:solidFill>
                  <a:srgbClr val="000000"/>
                </a:solidFill>
                <a:latin typeface="Gill Sans MT"/>
                <a:ea typeface="DejaVu Sans"/>
              </a:rPr>
              <a:t> are classes who are responsible for the system running properly , they handle and parse data from the different objects  , operating a log , and collecting statistics.</a:t>
            </a:r>
            <a:endParaRPr b="0" lang="en" sz="1500" spc="-1" strike="noStrike">
              <a:latin typeface="Arial"/>
            </a:endParaRPr>
          </a:p>
          <a:p>
            <a:pPr>
              <a:lnSpc>
                <a:spcPct val="120000"/>
              </a:lnSpc>
              <a:tabLst>
                <a:tab algn="l" pos="0"/>
              </a:tabLst>
            </a:pPr>
            <a:r>
              <a:rPr b="0" lang="en-US" sz="1500" spc="-1" strike="noStrike">
                <a:solidFill>
                  <a:srgbClr val="000000"/>
                </a:solidFill>
                <a:latin typeface="Gill Sans MT"/>
                <a:ea typeface="DejaVu Sans"/>
              </a:rPr>
              <a:t> </a:t>
            </a:r>
            <a:r>
              <a:rPr b="0" lang="en-US" sz="1500" spc="-1" strike="noStrike">
                <a:solidFill>
                  <a:srgbClr val="729fcf"/>
                </a:solidFill>
                <a:latin typeface="Gill Sans MT"/>
                <a:ea typeface="DejaVu Sans"/>
              </a:rPr>
              <a:t>Runnin_Sim, Sim_init, Roies Utills, Spc_dict_caregiver.</a:t>
            </a:r>
            <a:endParaRPr b="0" lang="en" sz="1500" spc="-1" strike="noStrike">
              <a:latin typeface="Arial"/>
            </a:endParaRPr>
          </a:p>
          <a:p>
            <a:pPr>
              <a:lnSpc>
                <a:spcPct val="120000"/>
              </a:lnSpc>
              <a:tabLst>
                <a:tab algn="l" pos="0"/>
              </a:tabLst>
            </a:pPr>
            <a:endParaRPr b="0" lang="en" sz="1500" spc="-1" strike="noStrike">
              <a:latin typeface="Arial"/>
            </a:endParaRPr>
          </a:p>
          <a:p>
            <a:pPr>
              <a:lnSpc>
                <a:spcPct val="120000"/>
              </a:lnSpc>
              <a:tabLst>
                <a:tab algn="l" pos="0"/>
              </a:tabLst>
            </a:pPr>
            <a:endParaRPr b="0" lang="en" sz="1500" spc="-1" strike="noStrike">
              <a:latin typeface="Arial"/>
            </a:endParaRPr>
          </a:p>
          <a:p>
            <a:pPr>
              <a:lnSpc>
                <a:spcPct val="120000"/>
              </a:lnSpc>
              <a:tabLst>
                <a:tab algn="l" pos="0"/>
              </a:tabLst>
            </a:pPr>
            <a:endParaRPr b="0" lang="en" sz="1500" spc="-1" strike="noStrike">
              <a:latin typeface="Arial"/>
            </a:endParaRPr>
          </a:p>
          <a:p>
            <a:pPr>
              <a:lnSpc>
                <a:spcPct val="120000"/>
              </a:lnSpc>
              <a:spcBef>
                <a:spcPts val="1199"/>
              </a:spcBef>
              <a:tabLst>
                <a:tab algn="l" pos="0"/>
              </a:tabLst>
            </a:pPr>
            <a:endParaRPr b="0" lang="en" sz="15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a:bodyPr>
          <a:p>
            <a:pPr>
              <a:lnSpc>
                <a:spcPct val="90000"/>
              </a:lnSpc>
              <a:tabLst>
                <a:tab algn="l" pos="0"/>
              </a:tabLst>
            </a:pPr>
            <a:r>
              <a:rPr b="0" lang="en-US" sz="2400" spc="-1" strike="noStrike" cap="all">
                <a:solidFill>
                  <a:srgbClr val="000000"/>
                </a:solidFill>
                <a:latin typeface="Gill Sans MT"/>
                <a:ea typeface="DejaVu Sans"/>
              </a:rPr>
              <a:t>Algorithems</a:t>
            </a:r>
            <a:endParaRPr b="0" lang="en" sz="2400" spc="-1" strike="noStrike">
              <a:latin typeface="Arial"/>
            </a:endParaRPr>
          </a:p>
        </p:txBody>
      </p:sp>
      <p:sp>
        <p:nvSpPr>
          <p:cNvPr id="155" name="CustomShape 2"/>
          <p:cNvSpPr/>
          <p:nvPr/>
        </p:nvSpPr>
        <p:spPr>
          <a:xfrm>
            <a:off x="365760" y="1005840"/>
            <a:ext cx="8519400" cy="3415320"/>
          </a:xfrm>
          <a:prstGeom prst="rect">
            <a:avLst/>
          </a:prstGeom>
          <a:noFill/>
          <a:ln>
            <a:noFill/>
          </a:ln>
        </p:spPr>
        <p:style>
          <a:lnRef idx="0"/>
          <a:fillRef idx="0"/>
          <a:effectRef idx="0"/>
          <a:fontRef idx="minor"/>
        </p:style>
        <p:txBody>
          <a:bodyPr lIns="90000" rIns="90000" tIns="91440" bIns="91440">
            <a:normAutofit/>
          </a:bodyPr>
          <a:p>
            <a:pPr>
              <a:lnSpc>
                <a:spcPct val="120000"/>
              </a:lnSpc>
              <a:tabLst>
                <a:tab algn="l" pos="0"/>
              </a:tabLst>
            </a:pPr>
            <a:r>
              <a:rPr b="0" lang="en-US" sz="1500" spc="-1" strike="noStrike">
                <a:solidFill>
                  <a:srgbClr val="5b277d"/>
                </a:solidFill>
                <a:latin typeface="Gill Sans MT"/>
                <a:ea typeface="DejaVu Sans"/>
              </a:rPr>
              <a:t>Algorithm classes : RV_Graph ,RTV_Graph , TripAlgo , travel_node, Greedy_assingment.</a:t>
            </a:r>
            <a:endParaRPr b="0" lang="en" sz="1500" spc="-1" strike="noStrike">
              <a:latin typeface="Arial"/>
            </a:endParaRPr>
          </a:p>
          <a:p>
            <a:pPr>
              <a:lnSpc>
                <a:spcPct val="120000"/>
              </a:lnSpc>
              <a:tabLst>
                <a:tab algn="l" pos="0"/>
              </a:tabLst>
            </a:pPr>
            <a:endParaRPr b="0" lang="en" sz="1500" spc="-1" strike="noStrike">
              <a:latin typeface="Arial"/>
            </a:endParaRPr>
          </a:p>
          <a:p>
            <a:pPr>
              <a:lnSpc>
                <a:spcPct val="120000"/>
              </a:lnSpc>
              <a:tabLst>
                <a:tab algn="l" pos="0"/>
              </a:tabLst>
            </a:pPr>
            <a:r>
              <a:rPr b="0" lang="en-US" sz="1500" spc="-1" strike="noStrike">
                <a:solidFill>
                  <a:srgbClr val="000000"/>
                </a:solidFill>
                <a:latin typeface="Gill Sans MT"/>
                <a:ea typeface="DejaVu Sans"/>
              </a:rPr>
              <a:t>Algorithm classes are divided into two categories.</a:t>
            </a:r>
            <a:endParaRPr b="0" lang="en" sz="1500" spc="-1" strike="noStrike">
              <a:latin typeface="Arial"/>
            </a:endParaRPr>
          </a:p>
          <a:p>
            <a:pPr>
              <a:lnSpc>
                <a:spcPct val="120000"/>
              </a:lnSpc>
              <a:tabLst>
                <a:tab algn="l" pos="0"/>
              </a:tabLst>
            </a:pPr>
            <a:r>
              <a:rPr b="0" lang="en-US" sz="1500" spc="-1" strike="noStrike">
                <a:solidFill>
                  <a:srgbClr val="000000"/>
                </a:solidFill>
                <a:latin typeface="Gill Sans MT"/>
                <a:ea typeface="DejaVu Sans"/>
              </a:rPr>
              <a:t>To follow the paper,  some of the classes are reconstruction of what the papers suggested.</a:t>
            </a:r>
            <a:endParaRPr b="0" lang="en" sz="1500" spc="-1" strike="noStrike">
              <a:latin typeface="Arial"/>
            </a:endParaRPr>
          </a:p>
          <a:p>
            <a:pPr>
              <a:lnSpc>
                <a:spcPct val="120000"/>
              </a:lnSpc>
              <a:tabLst>
                <a:tab algn="l" pos="0"/>
              </a:tabLst>
            </a:pPr>
            <a:endParaRPr b="0" lang="en" sz="1500" spc="-1" strike="noStrike">
              <a:latin typeface="Arial"/>
            </a:endParaRPr>
          </a:p>
          <a:p>
            <a:pPr>
              <a:lnSpc>
                <a:spcPct val="120000"/>
              </a:lnSpc>
              <a:tabLst>
                <a:tab algn="l" pos="0"/>
              </a:tabLst>
            </a:pPr>
            <a:r>
              <a:rPr b="0" lang="en-US" sz="1500" spc="-1" strike="noStrike">
                <a:solidFill>
                  <a:srgbClr val="000000"/>
                </a:solidFill>
                <a:latin typeface="Gill Sans MT"/>
                <a:ea typeface="DejaVu Sans"/>
              </a:rPr>
              <a:t>The others were needed to be fully designed from scratch , as the papers were all using them but </a:t>
            </a:r>
            <a:r>
              <a:rPr b="1" lang="en-US" sz="1500" spc="-1" strike="noStrike">
                <a:solidFill>
                  <a:srgbClr val="000000"/>
                </a:solidFill>
                <a:latin typeface="Gill Sans MT"/>
                <a:ea typeface="DejaVu Sans"/>
              </a:rPr>
              <a:t>no actual algorithm was provided.</a:t>
            </a:r>
            <a:endParaRPr b="0" lang="en" sz="1500" spc="-1" strike="noStrike">
              <a:latin typeface="Arial"/>
            </a:endParaRPr>
          </a:p>
          <a:p>
            <a:pPr>
              <a:lnSpc>
                <a:spcPct val="120000"/>
              </a:lnSpc>
              <a:spcBef>
                <a:spcPts val="1199"/>
              </a:spcBef>
              <a:tabLst>
                <a:tab algn="l" pos="0"/>
              </a:tabLst>
            </a:pPr>
            <a:endParaRPr b="0" lang="en" sz="15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fontScale="44000"/>
          </a:bodyPr>
          <a:p>
            <a:pPr>
              <a:lnSpc>
                <a:spcPct val="90000"/>
              </a:lnSpc>
              <a:tabLst>
                <a:tab algn="l" pos="0"/>
              </a:tabLst>
            </a:pPr>
            <a:r>
              <a:rPr b="0" lang="en-US" sz="2400" spc="-1" strike="noStrike" cap="all">
                <a:solidFill>
                  <a:srgbClr val="000000"/>
                </a:solidFill>
                <a:latin typeface="Gill Sans MT"/>
                <a:ea typeface="DejaVu Sans"/>
              </a:rPr>
              <a:t>So what the system actually does? - Input</a:t>
            </a:r>
            <a:br/>
            <a:endParaRPr b="0" lang="en" sz="2400" spc="-1" strike="noStrike">
              <a:latin typeface="Arial"/>
            </a:endParaRPr>
          </a:p>
        </p:txBody>
      </p:sp>
      <p:sp>
        <p:nvSpPr>
          <p:cNvPr id="157" name="CustomShape 2"/>
          <p:cNvSpPr/>
          <p:nvPr/>
        </p:nvSpPr>
        <p:spPr>
          <a:xfrm>
            <a:off x="274320" y="1463040"/>
            <a:ext cx="8519400" cy="3415320"/>
          </a:xfrm>
          <a:prstGeom prst="rect">
            <a:avLst/>
          </a:prstGeom>
          <a:noFill/>
          <a:ln>
            <a:noFill/>
          </a:ln>
        </p:spPr>
        <p:style>
          <a:lnRef idx="0"/>
          <a:fillRef idx="0"/>
          <a:effectRef idx="0"/>
          <a:fontRef idx="minor"/>
        </p:style>
        <p:txBody>
          <a:bodyPr lIns="90000" rIns="90000" tIns="91440" bIns="91440">
            <a:normAutofit/>
          </a:bodyPr>
          <a:p>
            <a:pPr>
              <a:lnSpc>
                <a:spcPct val="120000"/>
              </a:lnSpc>
              <a:tabLst>
                <a:tab algn="l" pos="0"/>
              </a:tabLst>
            </a:pPr>
            <a:endParaRPr b="0" lang="en" sz="1800" spc="-1" strike="noStrike">
              <a:latin typeface="Arial"/>
            </a:endParaRPr>
          </a:p>
          <a:p>
            <a:pPr>
              <a:lnSpc>
                <a:spcPct val="120000"/>
              </a:lnSpc>
              <a:spcBef>
                <a:spcPts val="1199"/>
              </a:spcBef>
              <a:tabLst>
                <a:tab algn="l" pos="0"/>
              </a:tabLst>
            </a:pPr>
            <a:r>
              <a:rPr b="0" lang="en-US" sz="1500" spc="-1" strike="noStrike">
                <a:solidFill>
                  <a:srgbClr val="000000"/>
                </a:solidFill>
                <a:latin typeface="Gill Sans MT"/>
                <a:ea typeface="DejaVu Sans"/>
              </a:rPr>
              <a:t>Input parameters: </a:t>
            </a:r>
            <a:endParaRPr b="0" lang="en" sz="1500" spc="-1" strike="noStrike">
              <a:latin typeface="Arial"/>
            </a:endParaRPr>
          </a:p>
          <a:p>
            <a:pPr>
              <a:lnSpc>
                <a:spcPct val="120000"/>
              </a:lnSpc>
              <a:spcBef>
                <a:spcPts val="1199"/>
              </a:spcBef>
              <a:tabLst>
                <a:tab algn="l" pos="0"/>
              </a:tabLst>
            </a:pPr>
            <a:r>
              <a:rPr b="0" lang="en-US" sz="1500" spc="-1" strike="noStrike">
                <a:solidFill>
                  <a:srgbClr val="000000"/>
                </a:solidFill>
                <a:latin typeface="Gill Sans MT"/>
                <a:ea typeface="DejaVu Sans"/>
              </a:rPr>
              <a:t>1) Set of requests in csv format.</a:t>
            </a:r>
            <a:endParaRPr b="0" lang="en" sz="1500" spc="-1" strike="noStrike">
              <a:latin typeface="Arial"/>
            </a:endParaRPr>
          </a:p>
          <a:p>
            <a:pPr>
              <a:lnSpc>
                <a:spcPct val="120000"/>
              </a:lnSpc>
              <a:spcBef>
                <a:spcPts val="1199"/>
              </a:spcBef>
              <a:tabLst>
                <a:tab algn="l" pos="0"/>
              </a:tabLst>
            </a:pPr>
            <a:r>
              <a:rPr b="0" lang="en-US" sz="1500" spc="-1" strike="noStrike">
                <a:solidFill>
                  <a:srgbClr val="000000"/>
                </a:solidFill>
                <a:latin typeface="Gill Sans MT"/>
                <a:ea typeface="DejaVu Sans"/>
              </a:rPr>
              <a:t>2) Number of vehicles.</a:t>
            </a:r>
            <a:endParaRPr b="0" lang="en" sz="1500" spc="-1" strike="noStrike">
              <a:latin typeface="Arial"/>
            </a:endParaRPr>
          </a:p>
          <a:p>
            <a:pPr>
              <a:lnSpc>
                <a:spcPct val="120000"/>
              </a:lnSpc>
              <a:spcBef>
                <a:spcPts val="1199"/>
              </a:spcBef>
              <a:tabLst>
                <a:tab algn="l" pos="0"/>
              </a:tabLst>
            </a:pPr>
            <a:r>
              <a:rPr b="0" lang="en-US" sz="1500" spc="-1" strike="noStrike">
                <a:solidFill>
                  <a:srgbClr val="000000"/>
                </a:solidFill>
                <a:latin typeface="Gill Sans MT"/>
                <a:ea typeface="DejaVu Sans"/>
              </a:rPr>
              <a:t>3) Epoch length in seconds.</a:t>
            </a:r>
            <a:endParaRPr b="0" lang="en" sz="1500" spc="-1" strike="noStrike">
              <a:latin typeface="Arial"/>
            </a:endParaRPr>
          </a:p>
          <a:p>
            <a:pPr>
              <a:lnSpc>
                <a:spcPct val="120000"/>
              </a:lnSpc>
              <a:spcBef>
                <a:spcPts val="1199"/>
              </a:spcBef>
              <a:tabLst>
                <a:tab algn="l" pos="0"/>
              </a:tabLst>
            </a:pPr>
            <a:r>
              <a:rPr b="0" lang="en-US" sz="1500" spc="-1" strike="noStrike">
                <a:solidFill>
                  <a:srgbClr val="000000"/>
                </a:solidFill>
                <a:latin typeface="Gill Sans MT"/>
                <a:ea typeface="DejaVu Sans"/>
              </a:rPr>
              <a:t>4) Time boundaries in which requests are going to be considered</a:t>
            </a:r>
            <a:endParaRPr b="0" lang="en" sz="1500" spc="-1" strike="noStrike">
              <a:latin typeface="Arial"/>
            </a:endParaRPr>
          </a:p>
          <a:p>
            <a:pPr>
              <a:lnSpc>
                <a:spcPct val="120000"/>
              </a:lnSpc>
              <a:spcBef>
                <a:spcPts val="1199"/>
              </a:spcBef>
              <a:tabLst>
                <a:tab algn="l" pos="0"/>
              </a:tabLst>
            </a:pPr>
            <a:r>
              <a:rPr b="0" lang="en-US" sz="1500" spc="-1" strike="noStrike">
                <a:solidFill>
                  <a:srgbClr val="000000"/>
                </a:solidFill>
                <a:latin typeface="Gill Sans MT"/>
                <a:ea typeface="DejaVu Sans"/>
              </a:rPr>
              <a:t> </a:t>
            </a:r>
            <a:r>
              <a:rPr b="0" lang="en-US" sz="1500" spc="-1" strike="noStrike">
                <a:solidFill>
                  <a:srgbClr val="000000"/>
                </a:solidFill>
                <a:latin typeface="Gill Sans MT"/>
                <a:ea typeface="DejaVu Sans"/>
              </a:rPr>
              <a:t>(defined by startring time  and the number of epochs)</a:t>
            </a:r>
            <a:endParaRPr b="0" lang="en" sz="1500" spc="-1" strike="noStrike">
              <a:latin typeface="Arial"/>
            </a:endParaRPr>
          </a:p>
        </p:txBody>
      </p:sp>
      <p:pic>
        <p:nvPicPr>
          <p:cNvPr id="158" name="Picture 162" descr=""/>
          <p:cNvPicPr/>
          <p:nvPr/>
        </p:nvPicPr>
        <p:blipFill>
          <a:blip r:embed="rId1"/>
          <a:stretch/>
        </p:blipFill>
        <p:spPr>
          <a:xfrm>
            <a:off x="480240" y="914400"/>
            <a:ext cx="6742800" cy="7704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fontScale="24000"/>
          </a:bodyPr>
          <a:p>
            <a:pPr>
              <a:lnSpc>
                <a:spcPct val="90000"/>
              </a:lnSpc>
              <a:tabLst>
                <a:tab algn="l" pos="0"/>
              </a:tabLst>
            </a:pPr>
            <a:r>
              <a:rPr b="0" lang="en-US" sz="2400" spc="-1" strike="noStrike" cap="all">
                <a:solidFill>
                  <a:srgbClr val="000000"/>
                </a:solidFill>
                <a:latin typeface="Gill Sans MT"/>
                <a:ea typeface="DejaVu Sans"/>
              </a:rPr>
              <a:t>So what the system actually does? - Init the system</a:t>
            </a:r>
            <a:br/>
            <a:endParaRPr b="0" lang="en" sz="2400" spc="-1" strike="noStrike">
              <a:latin typeface="Arial"/>
            </a:endParaRPr>
          </a:p>
        </p:txBody>
      </p:sp>
      <p:sp>
        <p:nvSpPr>
          <p:cNvPr id="160" name="CustomShape 2"/>
          <p:cNvSpPr/>
          <p:nvPr/>
        </p:nvSpPr>
        <p:spPr>
          <a:xfrm>
            <a:off x="91440" y="1064520"/>
            <a:ext cx="8519400" cy="3415320"/>
          </a:xfrm>
          <a:prstGeom prst="rect">
            <a:avLst/>
          </a:prstGeom>
          <a:noFill/>
          <a:ln>
            <a:noFill/>
          </a:ln>
        </p:spPr>
        <p:style>
          <a:lnRef idx="0"/>
          <a:fillRef idx="0"/>
          <a:effectRef idx="0"/>
          <a:fontRef idx="minor"/>
        </p:style>
        <p:txBody>
          <a:bodyPr lIns="90000" rIns="90000" tIns="91440" bIns="91440">
            <a:normAutofit/>
          </a:bodyPr>
          <a:p>
            <a:pPr>
              <a:lnSpc>
                <a:spcPct val="120000"/>
              </a:lnSpc>
              <a:tabLst>
                <a:tab algn="l" pos="0"/>
              </a:tabLst>
            </a:pPr>
            <a:r>
              <a:rPr b="0" lang="en-US" sz="1500" spc="-1" strike="noStrike">
                <a:solidFill>
                  <a:srgbClr val="000000"/>
                </a:solidFill>
                <a:latin typeface="Gill Sans MT"/>
                <a:ea typeface="DejaVu Sans"/>
              </a:rPr>
              <a:t>After the input is set , We create the fleet of vehicles , in strategical places where there should be a high demand , we took demand statistics from the analysis made in O’connors paper.</a:t>
            </a:r>
            <a:endParaRPr b="0" lang="en" sz="1500" spc="-1" strike="noStrike">
              <a:latin typeface="Arial"/>
            </a:endParaRPr>
          </a:p>
          <a:p>
            <a:pPr>
              <a:lnSpc>
                <a:spcPct val="120000"/>
              </a:lnSpc>
              <a:tabLst>
                <a:tab algn="l" pos="0"/>
              </a:tabLst>
            </a:pPr>
            <a:endParaRPr b="0" lang="en" sz="1500" spc="-1" strike="noStrike">
              <a:latin typeface="Arial"/>
            </a:endParaRPr>
          </a:p>
          <a:p>
            <a:pPr>
              <a:lnSpc>
                <a:spcPct val="120000"/>
              </a:lnSpc>
              <a:tabLst>
                <a:tab algn="l" pos="0"/>
              </a:tabLst>
            </a:pPr>
            <a:r>
              <a:rPr b="0" lang="en-US" sz="1500" spc="-1" strike="noStrike">
                <a:solidFill>
                  <a:srgbClr val="000000"/>
                </a:solidFill>
                <a:latin typeface="Gill Sans MT"/>
                <a:ea typeface="DejaVu Sans"/>
              </a:rPr>
              <a:t>Input requests are separated into epochs , and each epoch will consist of new requests  and the requests that were not yet served from previous epoch, but still can be served.</a:t>
            </a:r>
            <a:endParaRPr b="0" lang="en" sz="1500" spc="-1" strike="noStrike">
              <a:latin typeface="Arial"/>
            </a:endParaRPr>
          </a:p>
          <a:p>
            <a:pPr>
              <a:lnSpc>
                <a:spcPct val="120000"/>
              </a:lnSpc>
              <a:tabLst>
                <a:tab algn="l" pos="0"/>
              </a:tabLst>
            </a:pPr>
            <a:endParaRPr b="0" lang="en" sz="1500" spc="-1" strike="noStrike">
              <a:latin typeface="Arial"/>
            </a:endParaRPr>
          </a:p>
          <a:p>
            <a:pPr>
              <a:lnSpc>
                <a:spcPct val="120000"/>
              </a:lnSpc>
              <a:tabLst>
                <a:tab algn="l" pos="0"/>
              </a:tabLst>
            </a:pPr>
            <a:endParaRPr b="0" lang="en" sz="1500" spc="-1" strike="noStrike">
              <a:latin typeface="Arial"/>
            </a:endParaRPr>
          </a:p>
          <a:p>
            <a:pPr>
              <a:lnSpc>
                <a:spcPct val="120000"/>
              </a:lnSpc>
              <a:tabLst>
                <a:tab algn="l" pos="0"/>
              </a:tabLst>
            </a:pPr>
            <a:endParaRPr b="0" lang="en" sz="1500" spc="-1" strike="noStrike">
              <a:latin typeface="Arial"/>
            </a:endParaRPr>
          </a:p>
          <a:p>
            <a:pPr>
              <a:lnSpc>
                <a:spcPct val="120000"/>
              </a:lnSpc>
              <a:tabLst>
                <a:tab algn="l" pos="0"/>
              </a:tabLst>
            </a:pPr>
            <a:endParaRPr b="0" lang="en" sz="1500" spc="-1" strike="noStrike">
              <a:latin typeface="Arial"/>
            </a:endParaRPr>
          </a:p>
        </p:txBody>
      </p:sp>
      <p:pic>
        <p:nvPicPr>
          <p:cNvPr id="161" name="Picture 165" descr=""/>
          <p:cNvPicPr/>
          <p:nvPr/>
        </p:nvPicPr>
        <p:blipFill>
          <a:blip r:embed="rId1"/>
          <a:stretch/>
        </p:blipFill>
        <p:spPr>
          <a:xfrm>
            <a:off x="3291840" y="2809800"/>
            <a:ext cx="1549440" cy="176148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rmAutofit fontScale="24000"/>
          </a:bodyPr>
          <a:p>
            <a:pPr>
              <a:lnSpc>
                <a:spcPct val="90000"/>
              </a:lnSpc>
              <a:tabLst>
                <a:tab algn="l" pos="0"/>
              </a:tabLst>
            </a:pPr>
            <a:r>
              <a:rPr b="0" lang="en-US" sz="2400" spc="-1" strike="noStrike" cap="all">
                <a:solidFill>
                  <a:srgbClr val="000000"/>
                </a:solidFill>
                <a:latin typeface="Gill Sans MT"/>
                <a:ea typeface="DejaVu Sans"/>
              </a:rPr>
              <a:t>So what the system actually does?-For Each Epoch</a:t>
            </a:r>
            <a:br/>
            <a:endParaRPr b="0" lang="en" sz="2400" spc="-1" strike="noStrike">
              <a:latin typeface="Arial"/>
            </a:endParaRPr>
          </a:p>
        </p:txBody>
      </p:sp>
      <p:sp>
        <p:nvSpPr>
          <p:cNvPr id="163" name="CustomShape 2"/>
          <p:cNvSpPr/>
          <p:nvPr/>
        </p:nvSpPr>
        <p:spPr>
          <a:xfrm>
            <a:off x="91440" y="1064520"/>
            <a:ext cx="8519400" cy="3415320"/>
          </a:xfrm>
          <a:prstGeom prst="rect">
            <a:avLst/>
          </a:prstGeom>
          <a:noFill/>
          <a:ln>
            <a:noFill/>
          </a:ln>
        </p:spPr>
        <p:style>
          <a:lnRef idx="0"/>
          <a:fillRef idx="0"/>
          <a:effectRef idx="0"/>
          <a:fontRef idx="minor"/>
        </p:style>
        <p:txBody>
          <a:bodyPr lIns="90000" rIns="90000" tIns="91440" bIns="91440">
            <a:normAutofit/>
          </a:bodyPr>
          <a:p>
            <a:pPr>
              <a:lnSpc>
                <a:spcPct val="120000"/>
              </a:lnSpc>
              <a:tabLst>
                <a:tab algn="l" pos="0"/>
              </a:tabLst>
            </a:pPr>
            <a:endParaRPr b="0" lang="en" sz="1800" spc="-1" strike="noStrike">
              <a:latin typeface="Arial"/>
            </a:endParaRPr>
          </a:p>
          <a:p>
            <a:pPr>
              <a:lnSpc>
                <a:spcPct val="120000"/>
              </a:lnSpc>
              <a:tabLst>
                <a:tab algn="l" pos="0"/>
              </a:tabLst>
            </a:pPr>
            <a:endParaRPr b="0" lang="en" sz="1800" spc="-1" strike="noStrike">
              <a:latin typeface="Arial"/>
            </a:endParaRPr>
          </a:p>
          <a:p>
            <a:pPr>
              <a:lnSpc>
                <a:spcPct val="120000"/>
              </a:lnSpc>
              <a:tabLst>
                <a:tab algn="l" pos="0"/>
              </a:tabLst>
            </a:pPr>
            <a:endParaRPr b="0" lang="en" sz="1800" spc="-1" strike="noStrike">
              <a:latin typeface="Arial"/>
            </a:endParaRPr>
          </a:p>
          <a:p>
            <a:pPr>
              <a:lnSpc>
                <a:spcPct val="120000"/>
              </a:lnSpc>
              <a:tabLst>
                <a:tab algn="l" pos="0"/>
              </a:tabLst>
            </a:pPr>
            <a:endParaRPr b="0" lang="en" sz="1800" spc="-1" strike="noStrike">
              <a:latin typeface="Arial"/>
            </a:endParaRPr>
          </a:p>
        </p:txBody>
      </p:sp>
      <p:pic>
        <p:nvPicPr>
          <p:cNvPr id="164" name="Picture 168" descr=""/>
          <p:cNvPicPr/>
          <p:nvPr/>
        </p:nvPicPr>
        <p:blipFill>
          <a:blip r:embed="rId1"/>
          <a:stretch/>
        </p:blipFill>
        <p:spPr>
          <a:xfrm>
            <a:off x="0" y="2359440"/>
            <a:ext cx="9142920" cy="22118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311760" y="444960"/>
            <a:ext cx="8519400" cy="5716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1800" spc="-1" strike="noStrike">
                <a:solidFill>
                  <a:srgbClr val="000000"/>
                </a:solidFill>
                <a:latin typeface="Gill Sans MT"/>
                <a:ea typeface="DejaVu Sans"/>
              </a:rPr>
              <a:t>Pairwise Request and vehicles (RV_Graph)</a:t>
            </a:r>
            <a:endParaRPr b="0" lang="en" sz="1800" spc="-1" strike="noStrike">
              <a:latin typeface="Arial"/>
            </a:endParaRPr>
          </a:p>
        </p:txBody>
      </p:sp>
      <p:sp>
        <p:nvSpPr>
          <p:cNvPr id="166" name="CustomShape 2"/>
          <p:cNvSpPr/>
          <p:nvPr/>
        </p:nvSpPr>
        <p:spPr>
          <a:xfrm>
            <a:off x="311760" y="1152360"/>
            <a:ext cx="2613600" cy="3415320"/>
          </a:xfrm>
          <a:prstGeom prst="rect">
            <a:avLst/>
          </a:prstGeom>
          <a:noFill/>
          <a:ln>
            <a:noFill/>
          </a:ln>
        </p:spPr>
        <p:style>
          <a:lnRef idx="0"/>
          <a:fillRef idx="0"/>
          <a:effectRef idx="0"/>
          <a:fontRef idx="minor"/>
        </p:style>
        <p:txBody>
          <a:bodyPr lIns="0" rIns="0" tIns="0" bIns="0">
            <a:normAutofit fontScale="70000"/>
          </a:bodyPr>
          <a:p>
            <a:pPr marL="432000" indent="-323280">
              <a:lnSpc>
                <a:spcPct val="100000"/>
              </a:lnSpc>
              <a:spcBef>
                <a:spcPts val="1417"/>
              </a:spcBef>
              <a:buClr>
                <a:srgbClr val="000000"/>
              </a:buClr>
              <a:buSzPct val="45000"/>
              <a:buFont typeface="Wingdings" charset="2"/>
              <a:buChar char=""/>
            </a:pPr>
            <a:r>
              <a:rPr b="0" lang="en-US" sz="1500" spc="-1" strike="noStrike">
                <a:solidFill>
                  <a:srgbClr val="000000"/>
                </a:solidFill>
                <a:latin typeface="Gill Sans MT"/>
                <a:ea typeface="DejaVu Sans"/>
              </a:rPr>
              <a:t>With Travel request and Vehicle status as Graphs nodes , this Algorithm creates two special edges:</a:t>
            </a:r>
            <a:endParaRPr b="0" lang="en" sz="15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500" spc="-1" strike="noStrike">
                <a:solidFill>
                  <a:srgbClr val="000000"/>
                </a:solidFill>
                <a:latin typeface="Gill Sans MT"/>
                <a:ea typeface="DejaVu Sans"/>
              </a:rPr>
              <a:t>“</a:t>
            </a:r>
            <a:r>
              <a:rPr b="0" lang="en-US" sz="1500" spc="-1" strike="noStrike">
                <a:solidFill>
                  <a:srgbClr val="000000"/>
                </a:solidFill>
                <a:latin typeface="Gill Sans MT"/>
                <a:ea typeface="DejaVu Sans"/>
              </a:rPr>
              <a:t>Request-vehicle edge”: if the request can be served by this vehicle</a:t>
            </a:r>
            <a:endParaRPr b="0" lang="en" sz="15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500" spc="-1" strike="noStrike">
                <a:solidFill>
                  <a:srgbClr val="000000"/>
                </a:solidFill>
                <a:latin typeface="Gill Sans MT"/>
                <a:ea typeface="DejaVu Sans"/>
              </a:rPr>
              <a:t>“</a:t>
            </a:r>
            <a:r>
              <a:rPr b="0" lang="en-US" sz="1500" spc="-1" strike="noStrike">
                <a:solidFill>
                  <a:srgbClr val="000000"/>
                </a:solidFill>
                <a:latin typeface="Gill Sans MT"/>
                <a:ea typeface="DejaVu Sans"/>
              </a:rPr>
              <a:t>Request-Request” edge”: if two request can be served together”</a:t>
            </a:r>
            <a:endParaRPr b="0" lang="en" sz="15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500" spc="-1" strike="noStrike">
                <a:solidFill>
                  <a:srgbClr val="000000"/>
                </a:solidFill>
                <a:latin typeface="Gill Sans MT"/>
                <a:ea typeface="DejaVu Sans"/>
              </a:rPr>
              <a:t>TripAlgo algorithem  considers all given constraints and allow edges to be made.</a:t>
            </a:r>
            <a:endParaRPr b="0" lang="en" sz="1500" spc="-1" strike="noStrike">
              <a:latin typeface="Arial"/>
            </a:endParaRPr>
          </a:p>
        </p:txBody>
      </p:sp>
      <p:pic>
        <p:nvPicPr>
          <p:cNvPr id="167" name="Picture 171" descr=""/>
          <p:cNvPicPr/>
          <p:nvPr/>
        </p:nvPicPr>
        <p:blipFill>
          <a:blip r:embed="rId1"/>
          <a:stretch/>
        </p:blipFill>
        <p:spPr>
          <a:xfrm>
            <a:off x="4389120" y="996120"/>
            <a:ext cx="4700160" cy="2843640"/>
          </a:xfrm>
          <a:prstGeom prst="rect">
            <a:avLst/>
          </a:prstGeom>
          <a:ln>
            <a:noFill/>
          </a:ln>
        </p:spPr>
      </p:pic>
      <p:pic>
        <p:nvPicPr>
          <p:cNvPr id="168" name="Picture 172" descr=""/>
          <p:cNvPicPr/>
          <p:nvPr/>
        </p:nvPicPr>
        <p:blipFill>
          <a:blip r:embed="rId2"/>
          <a:stretch/>
        </p:blipFill>
        <p:spPr>
          <a:xfrm>
            <a:off x="3017520" y="928440"/>
            <a:ext cx="1368720" cy="327708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311760" y="444960"/>
            <a:ext cx="8519400" cy="5716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1800" spc="-1" strike="noStrike">
                <a:solidFill>
                  <a:srgbClr val="000000"/>
                </a:solidFill>
                <a:latin typeface="Gill Sans MT"/>
                <a:ea typeface="DejaVu Sans"/>
              </a:rPr>
              <a:t>Pairwise Request and vehicles (RV_Graph)</a:t>
            </a:r>
            <a:endParaRPr b="0" lang="en" sz="1800" spc="-1" strike="noStrike">
              <a:latin typeface="Arial"/>
            </a:endParaRPr>
          </a:p>
        </p:txBody>
      </p:sp>
      <p:sp>
        <p:nvSpPr>
          <p:cNvPr id="170" name="CustomShape 2"/>
          <p:cNvSpPr/>
          <p:nvPr/>
        </p:nvSpPr>
        <p:spPr>
          <a:xfrm>
            <a:off x="311760" y="1152360"/>
            <a:ext cx="2613600" cy="3415320"/>
          </a:xfrm>
          <a:prstGeom prst="rect">
            <a:avLst/>
          </a:prstGeom>
          <a:noFill/>
          <a:ln>
            <a:noFill/>
          </a:ln>
        </p:spPr>
        <p:style>
          <a:lnRef idx="0"/>
          <a:fillRef idx="0"/>
          <a:effectRef idx="0"/>
          <a:fontRef idx="minor"/>
        </p:style>
        <p:txBody>
          <a:bodyPr lIns="0" rIns="0" tIns="0" bIns="0">
            <a:normAutofit fontScale="70000"/>
          </a:bodyPr>
          <a:p>
            <a:pPr marL="432000" indent="-323280">
              <a:lnSpc>
                <a:spcPct val="100000"/>
              </a:lnSpc>
              <a:spcBef>
                <a:spcPts val="1417"/>
              </a:spcBef>
              <a:buClr>
                <a:srgbClr val="000000"/>
              </a:buClr>
              <a:buSzPct val="45000"/>
              <a:buFont typeface="Wingdings" charset="2"/>
              <a:buChar char=""/>
            </a:pPr>
            <a:r>
              <a:rPr b="0" lang="en-US" sz="1500" spc="-1" strike="noStrike">
                <a:solidFill>
                  <a:srgbClr val="000000"/>
                </a:solidFill>
                <a:latin typeface="Gill Sans MT"/>
                <a:ea typeface="DejaVu Sans"/>
              </a:rPr>
              <a:t>With Travel request and Vehicle status as Graphs nodes , this Algorithm creates two special edges:</a:t>
            </a:r>
            <a:endParaRPr b="0" lang="en" sz="15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500" spc="-1" strike="noStrike">
                <a:solidFill>
                  <a:srgbClr val="000000"/>
                </a:solidFill>
                <a:latin typeface="Gill Sans MT"/>
                <a:ea typeface="DejaVu Sans"/>
              </a:rPr>
              <a:t>“</a:t>
            </a:r>
            <a:r>
              <a:rPr b="0" lang="en-US" sz="1500" spc="-1" strike="noStrike">
                <a:solidFill>
                  <a:srgbClr val="000000"/>
                </a:solidFill>
                <a:latin typeface="Gill Sans MT"/>
                <a:ea typeface="DejaVu Sans"/>
              </a:rPr>
              <a:t>Request-vehicle edge”: if the request can be served by this vehicle</a:t>
            </a:r>
            <a:endParaRPr b="0" lang="en" sz="15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500" spc="-1" strike="noStrike">
                <a:solidFill>
                  <a:srgbClr val="000000"/>
                </a:solidFill>
                <a:latin typeface="Gill Sans MT"/>
                <a:ea typeface="DejaVu Sans"/>
              </a:rPr>
              <a:t>“</a:t>
            </a:r>
            <a:r>
              <a:rPr b="0" lang="en-US" sz="1500" spc="-1" strike="noStrike">
                <a:solidFill>
                  <a:srgbClr val="000000"/>
                </a:solidFill>
                <a:latin typeface="Gill Sans MT"/>
                <a:ea typeface="DejaVu Sans"/>
              </a:rPr>
              <a:t>Request-Request” edge”: if two request can be served together”</a:t>
            </a:r>
            <a:endParaRPr b="0" lang="en" sz="15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500" spc="-1" strike="noStrike">
                <a:solidFill>
                  <a:srgbClr val="000000"/>
                </a:solidFill>
                <a:latin typeface="Gill Sans MT"/>
                <a:ea typeface="DejaVu Sans"/>
              </a:rPr>
              <a:t>TripAlgo algorithem  considers all given constraints and allow edges to be made.</a:t>
            </a:r>
            <a:endParaRPr b="0" lang="en" sz="1500" spc="-1" strike="noStrike">
              <a:latin typeface="Arial"/>
            </a:endParaRPr>
          </a:p>
        </p:txBody>
      </p:sp>
      <p:pic>
        <p:nvPicPr>
          <p:cNvPr id="171" name="Picture 175" descr=""/>
          <p:cNvPicPr/>
          <p:nvPr/>
        </p:nvPicPr>
        <p:blipFill>
          <a:blip r:embed="rId1"/>
          <a:stretch/>
        </p:blipFill>
        <p:spPr>
          <a:xfrm>
            <a:off x="-182880" y="0"/>
            <a:ext cx="9326160" cy="567360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311760" y="444960"/>
            <a:ext cx="1787040" cy="5716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1800" spc="-1" strike="noStrike">
                <a:solidFill>
                  <a:srgbClr val="000000"/>
                </a:solidFill>
                <a:latin typeface="Gill Sans MT"/>
                <a:ea typeface="DejaVu Sans"/>
              </a:rPr>
              <a:t>Trip algo and Trip node</a:t>
            </a:r>
            <a:endParaRPr b="0" lang="en" sz="1800" spc="-1" strike="noStrike">
              <a:latin typeface="Arial"/>
            </a:endParaRPr>
          </a:p>
        </p:txBody>
      </p:sp>
      <p:sp>
        <p:nvSpPr>
          <p:cNvPr id="173" name="CustomShape 2"/>
          <p:cNvSpPr/>
          <p:nvPr/>
        </p:nvSpPr>
        <p:spPr>
          <a:xfrm>
            <a:off x="311760" y="1152360"/>
            <a:ext cx="8519400" cy="3415320"/>
          </a:xfrm>
          <a:prstGeom prst="rect">
            <a:avLst/>
          </a:prstGeom>
          <a:noFill/>
          <a:ln>
            <a:noFill/>
          </a:ln>
        </p:spPr>
        <p:style>
          <a:lnRef idx="0"/>
          <a:fillRef idx="0"/>
          <a:effectRef idx="0"/>
          <a:fontRef idx="minor"/>
        </p:style>
      </p:sp>
      <p:pic>
        <p:nvPicPr>
          <p:cNvPr id="174" name="" descr=""/>
          <p:cNvPicPr/>
          <p:nvPr/>
        </p:nvPicPr>
        <p:blipFill>
          <a:blip r:embed="rId1"/>
          <a:stretch/>
        </p:blipFill>
        <p:spPr>
          <a:xfrm>
            <a:off x="1873440" y="360"/>
            <a:ext cx="7270200" cy="429696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311760" y="444960"/>
            <a:ext cx="8519400" cy="5716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1800" spc="-1" strike="noStrike">
                <a:solidFill>
                  <a:srgbClr val="000000"/>
                </a:solidFill>
                <a:latin typeface="Gill Sans MT"/>
                <a:ea typeface="DejaVu Sans"/>
              </a:rPr>
              <a:t>Requests-Trips-vehicles (RTV graph)</a:t>
            </a:r>
            <a:endParaRPr b="0" lang="en" sz="1800" spc="-1" strike="noStrike">
              <a:latin typeface="Arial"/>
            </a:endParaRPr>
          </a:p>
        </p:txBody>
      </p:sp>
      <p:sp>
        <p:nvSpPr>
          <p:cNvPr id="176" name="CustomShape 2"/>
          <p:cNvSpPr/>
          <p:nvPr/>
        </p:nvSpPr>
        <p:spPr>
          <a:xfrm>
            <a:off x="311760" y="1152360"/>
            <a:ext cx="6271200" cy="34153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1500" spc="-1" strike="noStrike">
                <a:solidFill>
                  <a:srgbClr val="000000"/>
                </a:solidFill>
                <a:latin typeface="Gill Sans MT"/>
                <a:ea typeface="DejaVu Sans"/>
              </a:rPr>
              <a:t>Receiving RV_Graph as input , This algorithm considers all request that can be combined into trips, and creates all the possible trips to be Nodes in the graph.</a:t>
            </a:r>
            <a:endParaRPr b="0" lang="en" sz="15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500" spc="-1" strike="noStrike">
                <a:solidFill>
                  <a:srgbClr val="000000"/>
                </a:solidFill>
                <a:latin typeface="Gill Sans MT"/>
                <a:ea typeface="DejaVu Sans"/>
              </a:rPr>
              <a:t>We consider every vehicle to serve every trip , if it is feasible ,an edge is created and holds the cost of this trip being served by the vehicles.</a:t>
            </a:r>
            <a:endParaRPr b="0" lang="en" sz="1500" spc="-1" strike="noStrike">
              <a:latin typeface="Arial"/>
            </a:endParaRPr>
          </a:p>
        </p:txBody>
      </p:sp>
      <p:pic>
        <p:nvPicPr>
          <p:cNvPr id="177" name="Picture 180" descr=""/>
          <p:cNvPicPr/>
          <p:nvPr/>
        </p:nvPicPr>
        <p:blipFill>
          <a:blip r:embed="rId1"/>
          <a:stretch/>
        </p:blipFill>
        <p:spPr>
          <a:xfrm>
            <a:off x="6687000" y="0"/>
            <a:ext cx="2456280" cy="277056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311760" y="444960"/>
            <a:ext cx="8519400" cy="5716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1800" spc="-1" strike="noStrike">
                <a:solidFill>
                  <a:srgbClr val="000000"/>
                </a:solidFill>
                <a:latin typeface="Gill Sans MT"/>
                <a:ea typeface="DejaVu Sans"/>
              </a:rPr>
              <a:t>Greedy Assignment </a:t>
            </a:r>
            <a:endParaRPr b="0" lang="en" sz="1800" spc="-1" strike="noStrike">
              <a:latin typeface="Arial"/>
            </a:endParaRPr>
          </a:p>
        </p:txBody>
      </p:sp>
      <p:sp>
        <p:nvSpPr>
          <p:cNvPr id="179" name="CustomShape 2"/>
          <p:cNvSpPr/>
          <p:nvPr/>
        </p:nvSpPr>
        <p:spPr>
          <a:xfrm>
            <a:off x="311760" y="1152360"/>
            <a:ext cx="6271200" cy="34153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1500" spc="-1" strike="noStrike">
                <a:solidFill>
                  <a:srgbClr val="000000"/>
                </a:solidFill>
                <a:latin typeface="Gill Sans MT"/>
                <a:ea typeface="DejaVu Sans"/>
              </a:rPr>
              <a:t>This algorithem will greedly assign Trips to vehicles.</a:t>
            </a:r>
            <a:endParaRPr b="0" lang="en" sz="15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500" spc="-1" strike="noStrike">
                <a:solidFill>
                  <a:srgbClr val="000000"/>
                </a:solidFill>
                <a:latin typeface="Gill Sans MT"/>
                <a:ea typeface="DejaVu Sans"/>
              </a:rPr>
              <a:t>* A two dimentional sort is implemented on all the “TV-edges” from the RTV graph and stored in a stack , after the sort we consider the largest trips with the lowest cost first , after that smaller trips are considered.  </a:t>
            </a:r>
            <a:endParaRPr b="0" lang="en" sz="15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1500" spc="-1" strike="noStrike">
                <a:solidFill>
                  <a:srgbClr val="000000"/>
                </a:solidFill>
                <a:latin typeface="Gill Sans MT"/>
                <a:ea typeface="DejaVu Sans"/>
              </a:rPr>
              <a:t> </a:t>
            </a:r>
            <a:r>
              <a:rPr b="0" lang="en-US" sz="1500" spc="-1" strike="noStrike">
                <a:solidFill>
                  <a:srgbClr val="000000"/>
                </a:solidFill>
                <a:latin typeface="Gill Sans MT"/>
                <a:ea typeface="DejaVu Sans"/>
              </a:rPr>
              <a:t>All Unserved request that can be assinged in the next epoch ,will be appended to that epoch.</a:t>
            </a:r>
            <a:endParaRPr b="0" lang="en" sz="1500" spc="-1" strike="noStrike">
              <a:latin typeface="Arial"/>
            </a:endParaRPr>
          </a:p>
        </p:txBody>
      </p:sp>
      <p:pic>
        <p:nvPicPr>
          <p:cNvPr id="180" name="Picture 183" descr=""/>
          <p:cNvPicPr/>
          <p:nvPr/>
        </p:nvPicPr>
        <p:blipFill>
          <a:blip r:embed="rId1"/>
          <a:stretch/>
        </p:blipFill>
        <p:spPr>
          <a:xfrm>
            <a:off x="6858000" y="0"/>
            <a:ext cx="2275560" cy="24944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4f4f4f"/>
            </a:gs>
            <a:gs pos="100000">
              <a:srgbClr val="000000"/>
            </a:gs>
          </a:gsLst>
          <a:path path="circle">
            <a:fillToRect l="50000" t="50000" r="50000" b="50000"/>
          </a:path>
        </a:gradFill>
      </p:bgPr>
    </p:bg>
    <p:spTree>
      <p:nvGrpSpPr>
        <p:cNvPr id="1" name=""/>
        <p:cNvGrpSpPr/>
        <p:nvPr/>
      </p:nvGrpSpPr>
      <p:grpSpPr>
        <a:xfrm>
          <a:off x="0" y="0"/>
          <a:ext cx="0" cy="0"/>
          <a:chOff x="0" y="0"/>
          <a:chExt cx="0" cy="0"/>
        </a:xfrm>
      </p:grpSpPr>
      <p:sp>
        <p:nvSpPr>
          <p:cNvPr id="85" name="CustomShape 1"/>
          <p:cNvSpPr/>
          <p:nvPr/>
        </p:nvSpPr>
        <p:spPr>
          <a:xfrm>
            <a:off x="1088640" y="603360"/>
            <a:ext cx="7201440" cy="785880"/>
          </a:xfrm>
          <a:prstGeom prst="rect">
            <a:avLst/>
          </a:prstGeom>
          <a:noFill/>
          <a:ln>
            <a:noFill/>
          </a:ln>
        </p:spPr>
        <p:style>
          <a:lnRef idx="0"/>
          <a:fillRef idx="0"/>
          <a:effectRef idx="0"/>
          <a:fontRef idx="minor"/>
        </p:style>
        <p:txBody>
          <a:bodyPr lIns="90000" rIns="90000" tIns="45000" bIns="45000">
            <a:normAutofit/>
          </a:bodyPr>
          <a:p>
            <a:pPr>
              <a:lnSpc>
                <a:spcPct val="90000"/>
              </a:lnSpc>
              <a:tabLst>
                <a:tab algn="l" pos="0"/>
              </a:tabLst>
            </a:pPr>
            <a:r>
              <a:rPr b="0" lang="en-US" sz="3200" spc="-1" strike="noStrike" cap="all">
                <a:solidFill>
                  <a:srgbClr val="ffffff"/>
                </a:solidFill>
                <a:latin typeface="Gill Sans MT"/>
                <a:ea typeface="DejaVu Sans"/>
              </a:rPr>
              <a:t>The problem: </a:t>
            </a:r>
            <a:endParaRPr b="0" lang="en" sz="3200" spc="-1" strike="noStrike">
              <a:latin typeface="Arial"/>
            </a:endParaRPr>
          </a:p>
        </p:txBody>
      </p:sp>
      <p:sp>
        <p:nvSpPr>
          <p:cNvPr id="86" name="CustomShape 2"/>
          <p:cNvSpPr/>
          <p:nvPr/>
        </p:nvSpPr>
        <p:spPr>
          <a:xfrm>
            <a:off x="1088640" y="1511640"/>
            <a:ext cx="7201440" cy="2586960"/>
          </a:xfrm>
          <a:prstGeom prst="rect">
            <a:avLst/>
          </a:prstGeom>
          <a:noFill/>
          <a:ln>
            <a:noFill/>
          </a:ln>
        </p:spPr>
        <p:style>
          <a:lnRef idx="0"/>
          <a:fillRef idx="0"/>
          <a:effectRef idx="0"/>
          <a:fontRef idx="minor"/>
        </p:style>
        <p:txBody>
          <a:bodyPr lIns="90000" rIns="90000" tIns="45000" bIns="45000">
            <a:normAutofit/>
          </a:bodyPr>
          <a:p>
            <a:pPr marL="216000" indent="-227520">
              <a:lnSpc>
                <a:spcPct val="120000"/>
              </a:lnSpc>
              <a:spcAft>
                <a:spcPts val="601"/>
              </a:spcAft>
              <a:buClr>
                <a:srgbClr val="b71e42"/>
              </a:buClr>
              <a:buFont typeface="Arial"/>
              <a:buChar char="•"/>
            </a:pPr>
            <a:r>
              <a:rPr b="0" lang="en-US" sz="1500" spc="-1" strike="noStrike">
                <a:solidFill>
                  <a:srgbClr val="ffffff"/>
                </a:solidFill>
                <a:latin typeface="Gill Sans MT"/>
                <a:ea typeface="DejaVu Sans"/>
              </a:rPr>
              <a:t>We find the current public transport system very inefficient , and we want to evolve public transport to the next step, in which the bus lines are no longer constant, the costumer inputs the destination , and our bus system will match a vehicle to drop-off the costumer at the destination.</a:t>
            </a:r>
            <a:endParaRPr b="0" lang="en" sz="1500" spc="-1" strike="noStrike">
              <a:latin typeface="Arial"/>
            </a:endParaRPr>
          </a:p>
          <a:p>
            <a:pPr marL="216000" indent="-227520">
              <a:lnSpc>
                <a:spcPct val="120000"/>
              </a:lnSpc>
              <a:spcAft>
                <a:spcPts val="601"/>
              </a:spcAft>
              <a:buClr>
                <a:srgbClr val="b71e42"/>
              </a:buClr>
              <a:buFont typeface="Arial"/>
              <a:buChar char="•"/>
            </a:pPr>
            <a:r>
              <a:rPr b="0" lang="en-US" sz="1500" spc="-1" strike="noStrike">
                <a:solidFill>
                  <a:srgbClr val="ffffff"/>
                </a:solidFill>
                <a:latin typeface="Gill Sans MT"/>
                <a:ea typeface="DejaVu Sans"/>
              </a:rPr>
              <a:t>TECHNICAL PROBLEMS : matching n costumers into m vehicles with minimized waiting times , and efficient paths is indeed NP-Hard problem. </a:t>
            </a:r>
            <a:endParaRPr b="0" lang="en" sz="1500" spc="-1" strike="noStrike">
              <a:latin typeface="Arial"/>
            </a:endParaRPr>
          </a:p>
          <a:p>
            <a:pPr>
              <a:lnSpc>
                <a:spcPct val="120000"/>
              </a:lnSpc>
              <a:spcAft>
                <a:spcPts val="601"/>
              </a:spcAft>
            </a:pPr>
            <a:endParaRPr b="0" lang="en" sz="1500" spc="-1" strike="noStrike">
              <a:latin typeface="Arial"/>
            </a:endParaRPr>
          </a:p>
          <a:p>
            <a:pPr>
              <a:lnSpc>
                <a:spcPct val="120000"/>
              </a:lnSpc>
              <a:spcAft>
                <a:spcPts val="601"/>
              </a:spcAft>
            </a:pPr>
            <a:endParaRPr b="0" lang="en" sz="1500" spc="-1" strike="noStrike">
              <a:latin typeface="Arial"/>
            </a:endParaRPr>
          </a:p>
          <a:p>
            <a:pPr>
              <a:lnSpc>
                <a:spcPct val="120000"/>
              </a:lnSpc>
              <a:spcAft>
                <a:spcPts val="601"/>
              </a:spcAft>
            </a:pPr>
            <a:endParaRPr b="0" lang="en" sz="15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775080" y="550800"/>
            <a:ext cx="8519400" cy="571680"/>
          </a:xfrm>
          <a:prstGeom prst="rect">
            <a:avLst/>
          </a:prstGeom>
          <a:noFill/>
          <a:ln>
            <a:noFill/>
          </a:ln>
        </p:spPr>
        <p:style>
          <a:lnRef idx="0"/>
          <a:fillRef idx="0"/>
          <a:effectRef idx="0"/>
          <a:fontRef idx="minor"/>
        </p:style>
        <p:txBody>
          <a:bodyPr lIns="90000" rIns="90000" tIns="91440" bIns="91440">
            <a:normAutofit/>
          </a:bodyPr>
          <a:p>
            <a:pPr algn="r" rtl="1">
              <a:lnSpc>
                <a:spcPct val="90000"/>
              </a:lnSpc>
              <a:tabLst>
                <a:tab algn="l" pos="0"/>
              </a:tabLst>
            </a:pPr>
            <a:r>
              <a:rPr b="0" lang="en-US" sz="2400" spc="-1" strike="noStrike" cap="all">
                <a:solidFill>
                  <a:srgbClr val="000000"/>
                </a:solidFill>
                <a:latin typeface="Gill Sans MT"/>
                <a:ea typeface="DejaVu Sans"/>
              </a:rPr>
              <a:t>Important Notes of the implementation</a:t>
            </a:r>
            <a:r>
              <a:rPr b="0" lang="en-US" sz="2400" spc="-1" strike="noStrike" cap="all">
                <a:solidFill>
                  <a:srgbClr val="000000"/>
                </a:solidFill>
                <a:latin typeface="Gill Sans MT"/>
                <a:ea typeface="DejaVu Sans"/>
              </a:rPr>
              <a:t> </a:t>
            </a:r>
            <a:endParaRPr b="0" lang="en" sz="2400" spc="-1" strike="noStrike">
              <a:latin typeface="Arial"/>
            </a:endParaRPr>
          </a:p>
        </p:txBody>
      </p:sp>
      <p:sp>
        <p:nvSpPr>
          <p:cNvPr id="182" name="CustomShape 2"/>
          <p:cNvSpPr/>
          <p:nvPr/>
        </p:nvSpPr>
        <p:spPr>
          <a:xfrm>
            <a:off x="91440" y="973080"/>
            <a:ext cx="8519400" cy="3415320"/>
          </a:xfrm>
          <a:prstGeom prst="rect">
            <a:avLst/>
          </a:prstGeom>
          <a:noFill/>
          <a:ln>
            <a:noFill/>
          </a:ln>
        </p:spPr>
        <p:style>
          <a:lnRef idx="0"/>
          <a:fillRef idx="0"/>
          <a:effectRef idx="0"/>
          <a:fontRef idx="minor"/>
        </p:style>
        <p:txBody>
          <a:bodyPr lIns="90000" rIns="90000" tIns="91440" bIns="91440">
            <a:normAutofit/>
          </a:bodyPr>
          <a:p>
            <a:pPr>
              <a:lnSpc>
                <a:spcPct val="120000"/>
              </a:lnSpc>
              <a:tabLst>
                <a:tab algn="l" pos="0"/>
              </a:tabLst>
            </a:pPr>
            <a:endParaRPr b="0" lang="en" sz="1800" spc="-1" strike="noStrike">
              <a:latin typeface="Arial"/>
            </a:endParaRPr>
          </a:p>
          <a:p>
            <a:pPr>
              <a:lnSpc>
                <a:spcPct val="120000"/>
              </a:lnSpc>
              <a:tabLst>
                <a:tab algn="l" pos="0"/>
              </a:tabLst>
            </a:pPr>
            <a:r>
              <a:rPr b="0" lang="en-US" sz="1500" spc="-1" strike="noStrike">
                <a:solidFill>
                  <a:srgbClr val="000000"/>
                </a:solidFill>
                <a:latin typeface="Gill Sans MT"/>
                <a:ea typeface="DejaVu Sans"/>
              </a:rPr>
              <a:t>1)TIME AND SPACE: As time &amp; space are  crucial part in this project , it is very important to us that the system will run as quickly as possible , so we can run and test it. </a:t>
            </a:r>
            <a:br/>
            <a:r>
              <a:rPr b="0" lang="en-US" sz="1500" spc="-1" strike="noStrike">
                <a:solidFill>
                  <a:srgbClr val="000000"/>
                </a:solidFill>
                <a:latin typeface="Gill Sans MT"/>
                <a:ea typeface="DejaVu Sans"/>
              </a:rPr>
              <a:t>Throughout the entire development the code was reviewed and re-edited to work faster , some functionalities running time was cut in half.</a:t>
            </a:r>
            <a:endParaRPr b="0" lang="en" sz="1500" spc="-1" strike="noStrike">
              <a:latin typeface="Arial"/>
            </a:endParaRPr>
          </a:p>
          <a:p>
            <a:pPr>
              <a:lnSpc>
                <a:spcPct val="120000"/>
              </a:lnSpc>
              <a:tabLst>
                <a:tab algn="l" pos="0"/>
              </a:tabLst>
            </a:pPr>
            <a:endParaRPr b="0" lang="en" sz="1500" spc="-1" strike="noStrike">
              <a:latin typeface="Arial"/>
            </a:endParaRPr>
          </a:p>
          <a:p>
            <a:pPr>
              <a:lnSpc>
                <a:spcPct val="120000"/>
              </a:lnSpc>
              <a:tabLst>
                <a:tab algn="l" pos="0"/>
              </a:tabLst>
            </a:pPr>
            <a:r>
              <a:rPr b="0" lang="en-US" sz="1500" spc="-1" strike="noStrike">
                <a:solidFill>
                  <a:srgbClr val="000000"/>
                </a:solidFill>
                <a:latin typeface="Gill Sans MT"/>
                <a:ea typeface="DejaVu Sans"/>
              </a:rPr>
              <a:t>2) GOOD CODE :We had in mind that our system will be used and updated by others, so we wrote a good code , OOP paradigm designed , compact code with no duplications ,detailed documentation , git version control .</a:t>
            </a:r>
            <a:endParaRPr b="0" lang="en" sz="1500" spc="-1" strike="noStrike">
              <a:latin typeface="Arial"/>
            </a:endParaRPr>
          </a:p>
          <a:p>
            <a:pPr>
              <a:lnSpc>
                <a:spcPct val="120000"/>
              </a:lnSpc>
              <a:spcBef>
                <a:spcPts val="1199"/>
              </a:spcBef>
              <a:tabLst>
                <a:tab algn="l" pos="0"/>
              </a:tabLst>
            </a:pPr>
            <a:endParaRPr b="0" lang="en" sz="15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33840" y="0"/>
            <a:ext cx="9109440" cy="5142600"/>
          </a:xfrm>
          <a:prstGeom prst="rect">
            <a:avLst/>
          </a:prstGeom>
          <a:blipFill rotWithShape="0">
            <a:blip r:embed="rId1"/>
            <a:stretch>
              <a:fillRect/>
            </a:stretch>
          </a:blipFill>
          <a:ln>
            <a:noFill/>
          </a:ln>
        </p:spPr>
        <p:style>
          <a:lnRef idx="0"/>
          <a:fillRef idx="0"/>
          <a:effectRef idx="0"/>
          <a:fontRef idx="minor"/>
        </p:style>
        <p:txBody>
          <a:bodyPr lIns="90000" rIns="90000" tIns="45000" bIns="45000" anchor="ctr" anchorCtr="1">
            <a:noAutofit/>
          </a:bodyPr>
          <a:p>
            <a:pPr algn="ctr">
              <a:lnSpc>
                <a:spcPct val="100000"/>
              </a:lnSpc>
            </a:pPr>
            <a:r>
              <a:rPr b="0" lang="en" sz="1800" spc="-1" strike="noStrike">
                <a:solidFill>
                  <a:srgbClr val="000000"/>
                </a:solidFill>
                <a:latin typeface="Arial"/>
                <a:ea typeface="DejaVu Sans"/>
              </a:rPr>
              <a:t>Results</a:t>
            </a:r>
            <a:endParaRPr b="0" lang="e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10000" r="50000" b="90000"/>
          </a:path>
        </a:gradFill>
      </p:bgPr>
    </p:bg>
    <p:spTree>
      <p:nvGrpSpPr>
        <p:cNvPr id="1" name=""/>
        <p:cNvGrpSpPr/>
        <p:nvPr/>
      </p:nvGrpSpPr>
      <p:grpSpPr>
        <a:xfrm>
          <a:off x="0" y="0"/>
          <a:ext cx="0" cy="0"/>
          <a:chOff x="0" y="0"/>
          <a:chExt cx="0" cy="0"/>
        </a:xfrm>
      </p:grpSpPr>
      <p:sp>
        <p:nvSpPr>
          <p:cNvPr id="87" name="CustomShape 1"/>
          <p:cNvSpPr/>
          <p:nvPr/>
        </p:nvSpPr>
        <p:spPr>
          <a:xfrm>
            <a:off x="1088640" y="1727280"/>
            <a:ext cx="2453040" cy="2004480"/>
          </a:xfrm>
          <a:prstGeom prst="rect">
            <a:avLst/>
          </a:prstGeom>
          <a:noFill/>
          <a:ln>
            <a:noFill/>
          </a:ln>
        </p:spPr>
        <p:style>
          <a:lnRef idx="0"/>
          <a:fillRef idx="0"/>
          <a:effectRef idx="0"/>
          <a:fontRef idx="minor"/>
        </p:style>
        <p:txBody>
          <a:bodyPr lIns="90000" rIns="90000" tIns="45000" bIns="45000">
            <a:normAutofit/>
          </a:bodyPr>
          <a:p>
            <a:pPr>
              <a:lnSpc>
                <a:spcPct val="90000"/>
              </a:lnSpc>
              <a:tabLst>
                <a:tab algn="l" pos="0"/>
              </a:tabLst>
            </a:pPr>
            <a:r>
              <a:rPr b="0" lang="en-US" sz="3200" spc="-1" strike="noStrike" cap="all">
                <a:solidFill>
                  <a:srgbClr val="000000"/>
                </a:solidFill>
                <a:latin typeface="Gill Sans MT"/>
                <a:ea typeface="DejaVu Sans"/>
              </a:rPr>
              <a:t>Scope &amp; Goals:</a:t>
            </a:r>
            <a:endParaRPr b="0" lang="en" sz="3200" spc="-1" strike="noStrike">
              <a:latin typeface="Arial"/>
            </a:endParaRPr>
          </a:p>
        </p:txBody>
      </p:sp>
      <p:grpSp>
        <p:nvGrpSpPr>
          <p:cNvPr id="88" name="Group 2"/>
          <p:cNvGrpSpPr/>
          <p:nvPr/>
        </p:nvGrpSpPr>
        <p:grpSpPr>
          <a:xfrm>
            <a:off x="3856320" y="602280"/>
            <a:ext cx="4434120" cy="3476880"/>
            <a:chOff x="3856320" y="602280"/>
            <a:chExt cx="4434120" cy="3476880"/>
          </a:xfrm>
        </p:grpSpPr>
        <p:sp>
          <p:nvSpPr>
            <p:cNvPr id="89" name="CustomShape 3"/>
            <p:cNvSpPr/>
            <p:nvPr/>
          </p:nvSpPr>
          <p:spPr>
            <a:xfrm>
              <a:off x="3856320" y="602280"/>
              <a:ext cx="4434120" cy="3476880"/>
            </a:xfrm>
            <a:prstGeom prst="rect">
              <a:avLst/>
            </a:prstGeom>
            <a:noFill/>
            <a:ln>
              <a:noFill/>
            </a:ln>
          </p:spPr>
          <p:style>
            <a:lnRef idx="0"/>
            <a:fillRef idx="0"/>
            <a:effectRef idx="0"/>
            <a:fontRef idx="minor"/>
          </p:style>
        </p:sp>
        <p:sp>
          <p:nvSpPr>
            <p:cNvPr id="90" name="CustomShape 4"/>
            <p:cNvSpPr/>
            <p:nvPr/>
          </p:nvSpPr>
          <p:spPr>
            <a:xfrm>
              <a:off x="4419360" y="1198800"/>
              <a:ext cx="915120" cy="915120"/>
            </a:xfrm>
            <a:prstGeom prst="rect">
              <a:avLst/>
            </a:prstGeom>
            <a:blipFill rotWithShape="0">
              <a:blip r:embed="rId1"/>
              <a:stretch>
                <a:fillRect/>
              </a:stretch>
            </a:blipFill>
            <a:ln w="15840">
              <a:noFill/>
            </a:ln>
          </p:spPr>
          <p:style>
            <a:lnRef idx="0"/>
            <a:fillRef idx="0"/>
            <a:effectRef idx="0"/>
            <a:fontRef idx="minor"/>
          </p:style>
        </p:sp>
        <p:sp>
          <p:nvSpPr>
            <p:cNvPr id="91" name="CustomShape 5"/>
            <p:cNvSpPr/>
            <p:nvPr/>
          </p:nvSpPr>
          <p:spPr>
            <a:xfrm>
              <a:off x="3859560" y="2458080"/>
              <a:ext cx="2035080" cy="1024920"/>
            </a:xfrm>
            <a:prstGeom prst="rect">
              <a:avLst/>
            </a:prstGeom>
            <a:noFill/>
            <a:ln>
              <a:noFill/>
            </a:ln>
          </p:spPr>
          <p:style>
            <a:lnRef idx="0"/>
            <a:fillRef idx="0"/>
            <a:effectRef idx="0"/>
            <a:fontRef idx="minor"/>
          </p:style>
          <p:txBody>
            <a:bodyPr lIns="0" rIns="0" tIns="0" bIns="0">
              <a:noAutofit/>
            </a:bodyPr>
            <a:p>
              <a:pPr algn="ctr">
                <a:lnSpc>
                  <a:spcPct val="90000"/>
                </a:lnSpc>
                <a:spcAft>
                  <a:spcPts val="386"/>
                </a:spcAft>
                <a:tabLst>
                  <a:tab algn="l" pos="0"/>
                </a:tabLst>
              </a:pPr>
              <a:r>
                <a:rPr b="0" lang="en-US" sz="1100" spc="-1" strike="noStrike">
                  <a:solidFill>
                    <a:srgbClr val="000000"/>
                  </a:solidFill>
                  <a:latin typeface="Gill Sans MT"/>
                  <a:ea typeface="DejaVu Sans"/>
                </a:rPr>
                <a:t>Measure success : To measure our success we will compete with the papers we were inspired by and run our system on the same data,</a:t>
              </a:r>
              <a:endParaRPr b="0" lang="en" sz="1100" spc="-1" strike="noStrike">
                <a:latin typeface="Arial"/>
              </a:endParaRPr>
            </a:p>
            <a:p>
              <a:pPr algn="ctr">
                <a:lnSpc>
                  <a:spcPct val="90000"/>
                </a:lnSpc>
                <a:spcAft>
                  <a:spcPts val="386"/>
                </a:spcAft>
                <a:tabLst>
                  <a:tab algn="l" pos="0"/>
                </a:tabLst>
              </a:pPr>
              <a:r>
                <a:rPr b="0" lang="en-US" sz="1100" spc="-1" strike="noStrike">
                  <a:solidFill>
                    <a:srgbClr val="000000"/>
                  </a:solidFill>
                  <a:latin typeface="Gill Sans MT"/>
                  <a:ea typeface="DejaVu Sans"/>
                </a:rPr>
                <a:t>and compare the results. </a:t>
              </a:r>
              <a:endParaRPr b="0" lang="en" sz="1100" spc="-1" strike="noStrike">
                <a:latin typeface="Arial"/>
              </a:endParaRPr>
            </a:p>
          </p:txBody>
        </p:sp>
        <p:sp>
          <p:nvSpPr>
            <p:cNvPr id="92" name="CustomShape 6"/>
            <p:cNvSpPr/>
            <p:nvPr/>
          </p:nvSpPr>
          <p:spPr>
            <a:xfrm>
              <a:off x="6812280" y="1198800"/>
              <a:ext cx="915120" cy="915120"/>
            </a:xfrm>
            <a:prstGeom prst="rect">
              <a:avLst/>
            </a:prstGeom>
            <a:blipFill rotWithShape="0">
              <a:blip r:embed="rId2"/>
              <a:stretch>
                <a:fillRect/>
              </a:stretch>
            </a:blipFill>
            <a:ln w="15840">
              <a:noFill/>
            </a:ln>
          </p:spPr>
          <p:style>
            <a:lnRef idx="0"/>
            <a:fillRef idx="0"/>
            <a:effectRef idx="0"/>
            <a:fontRef idx="minor"/>
          </p:style>
        </p:sp>
        <p:sp>
          <p:nvSpPr>
            <p:cNvPr id="93" name="CustomShape 7"/>
            <p:cNvSpPr/>
            <p:nvPr/>
          </p:nvSpPr>
          <p:spPr>
            <a:xfrm>
              <a:off x="6252120" y="2458080"/>
              <a:ext cx="2035080" cy="1024920"/>
            </a:xfrm>
            <a:prstGeom prst="rect">
              <a:avLst/>
            </a:prstGeom>
            <a:noFill/>
            <a:ln>
              <a:noFill/>
            </a:ln>
          </p:spPr>
          <p:style>
            <a:lnRef idx="0"/>
            <a:fillRef idx="0"/>
            <a:effectRef idx="0"/>
            <a:fontRef idx="minor"/>
          </p:style>
          <p:txBody>
            <a:bodyPr lIns="0" rIns="0" tIns="0" bIns="0">
              <a:noAutofit/>
            </a:bodyPr>
            <a:p>
              <a:pPr algn="ctr">
                <a:lnSpc>
                  <a:spcPct val="90000"/>
                </a:lnSpc>
                <a:spcAft>
                  <a:spcPts val="386"/>
                </a:spcAft>
                <a:tabLst>
                  <a:tab algn="l" pos="0"/>
                </a:tabLst>
              </a:pPr>
              <a:r>
                <a:rPr b="0" lang="en-US" sz="1100" spc="-1" strike="noStrike">
                  <a:solidFill>
                    <a:srgbClr val="000000"/>
                  </a:solidFill>
                  <a:latin typeface="Gill Sans MT"/>
                  <a:ea typeface="DejaVu Sans"/>
                </a:rPr>
                <a:t>No AI : The state-of-the-art system suggests a major improvement by using AI to predict busy areas in the city , and send Idle vehicles there , this system is not included into our project. And is replaced by a statistical data analysis.</a:t>
              </a:r>
              <a:endParaRPr b="0" lang="en" sz="1100" spc="-1" strike="noStrike">
                <a:latin typeface="Arial"/>
              </a:endParaRPr>
            </a:p>
          </p:txBody>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50000" r="50000" b="50000"/>
          </a:path>
        </a:gradFill>
      </p:bgPr>
    </p:bg>
    <p:spTree>
      <p:nvGrpSpPr>
        <p:cNvPr id="1" name=""/>
        <p:cNvGrpSpPr/>
        <p:nvPr/>
      </p:nvGrpSpPr>
      <p:grpSpPr>
        <a:xfrm>
          <a:off x="0" y="0"/>
          <a:ext cx="0" cy="0"/>
          <a:chOff x="0" y="0"/>
          <a:chExt cx="0" cy="0"/>
        </a:xfrm>
      </p:grpSpPr>
      <p:sp>
        <p:nvSpPr>
          <p:cNvPr id="94" name="CustomShape 1"/>
          <p:cNvSpPr/>
          <p:nvPr/>
        </p:nvSpPr>
        <p:spPr>
          <a:xfrm>
            <a:off x="360" y="0"/>
            <a:ext cx="9142920" cy="5142960"/>
          </a:xfrm>
          <a:prstGeom prst="rect">
            <a:avLst/>
          </a:prstGeom>
          <a:gradFill rotWithShape="0">
            <a:gsLst>
              <a:gs pos="0">
                <a:srgbClr val="eceae7"/>
              </a:gs>
              <a:gs pos="100000">
                <a:srgbClr val="cac6c1"/>
              </a:gs>
            </a:gsLst>
            <a:path path="circle">
              <a:fillToRect l="50000" t="50000" r="50000" b="50000"/>
            </a:path>
          </a:gradFill>
          <a:ln w="25560">
            <a:noFill/>
          </a:ln>
        </p:spPr>
        <p:style>
          <a:lnRef idx="0"/>
          <a:fillRef idx="0"/>
          <a:effectRef idx="0"/>
          <a:fontRef idx="minor"/>
        </p:style>
      </p:sp>
      <p:sp>
        <p:nvSpPr>
          <p:cNvPr id="95" name="CustomShape 2"/>
          <p:cNvSpPr/>
          <p:nvPr/>
        </p:nvSpPr>
        <p:spPr>
          <a:xfrm>
            <a:off x="0" y="0"/>
            <a:ext cx="3045960" cy="5142960"/>
          </a:xfrm>
          <a:prstGeom prst="rect">
            <a:avLst/>
          </a:prstGeom>
          <a:solidFill>
            <a:srgbClr val="b71e42"/>
          </a:solidFill>
          <a:ln w="25560">
            <a:noFill/>
          </a:ln>
        </p:spPr>
        <p:style>
          <a:lnRef idx="0"/>
          <a:fillRef idx="0"/>
          <a:effectRef idx="0"/>
          <a:fontRef idx="minor"/>
        </p:style>
      </p:sp>
      <p:sp>
        <p:nvSpPr>
          <p:cNvPr id="96" name="CustomShape 3"/>
          <p:cNvSpPr/>
          <p:nvPr/>
        </p:nvSpPr>
        <p:spPr>
          <a:xfrm>
            <a:off x="637200" y="929880"/>
            <a:ext cx="2045160" cy="3437640"/>
          </a:xfrm>
          <a:prstGeom prst="rect">
            <a:avLst/>
          </a:prstGeom>
          <a:noFill/>
          <a:ln>
            <a:noFill/>
          </a:ln>
        </p:spPr>
        <p:style>
          <a:lnRef idx="0"/>
          <a:fillRef idx="0"/>
          <a:effectRef idx="0"/>
          <a:fontRef idx="minor"/>
        </p:style>
        <p:txBody>
          <a:bodyPr lIns="90000" rIns="90000" tIns="45000" bIns="45000">
            <a:normAutofit/>
          </a:bodyPr>
          <a:p>
            <a:pPr>
              <a:lnSpc>
                <a:spcPct val="90000"/>
              </a:lnSpc>
              <a:spcAft>
                <a:spcPts val="601"/>
              </a:spcAft>
            </a:pPr>
            <a:r>
              <a:rPr b="0" lang="en-US" sz="3200" spc="-1" strike="noStrike" cap="all">
                <a:solidFill>
                  <a:srgbClr val="ffffff"/>
                </a:solidFill>
                <a:latin typeface="Gill Sans MT"/>
                <a:ea typeface="DejaVu Sans"/>
              </a:rPr>
              <a:t>Tools and libs</a:t>
            </a:r>
            <a:endParaRPr b="0" lang="en" sz="3200" spc="-1" strike="noStrike">
              <a:latin typeface="Arial"/>
            </a:endParaRPr>
          </a:p>
        </p:txBody>
      </p:sp>
      <p:sp>
        <p:nvSpPr>
          <p:cNvPr id="97" name="CustomShape 4"/>
          <p:cNvSpPr/>
          <p:nvPr/>
        </p:nvSpPr>
        <p:spPr>
          <a:xfrm>
            <a:off x="3529080" y="929880"/>
            <a:ext cx="4525560" cy="3686760"/>
          </a:xfrm>
          <a:prstGeom prst="rect">
            <a:avLst/>
          </a:prstGeom>
          <a:noFill/>
          <a:ln>
            <a:noFill/>
          </a:ln>
        </p:spPr>
        <p:style>
          <a:lnRef idx="0"/>
          <a:fillRef idx="0"/>
          <a:effectRef idx="0"/>
          <a:fontRef idx="minor"/>
        </p:style>
        <p:txBody>
          <a:bodyPr lIns="90000" rIns="90000" tIns="45000" bIns="45000">
            <a:normAutofit/>
          </a:bodyPr>
          <a:p>
            <a:pPr marL="457200" indent="-227880">
              <a:lnSpc>
                <a:spcPct val="120000"/>
              </a:lnSpc>
              <a:spcAft>
                <a:spcPts val="601"/>
              </a:spcAft>
              <a:buClr>
                <a:srgbClr val="b71e42"/>
              </a:buClr>
              <a:buFont typeface="Arial"/>
              <a:buChar char="•"/>
            </a:pPr>
            <a:r>
              <a:rPr b="0" lang="en-US" sz="1800" spc="-1" strike="noStrike">
                <a:solidFill>
                  <a:srgbClr val="000000"/>
                </a:solidFill>
                <a:latin typeface="Gill Sans MT"/>
                <a:ea typeface="DejaVu Sans"/>
              </a:rPr>
              <a:t>The project is written in Python 3.</a:t>
            </a:r>
            <a:endParaRPr b="0" lang="en" sz="1800" spc="-1" strike="noStrike">
              <a:latin typeface="Arial"/>
            </a:endParaRPr>
          </a:p>
          <a:p>
            <a:pPr marL="457200" indent="-227880">
              <a:lnSpc>
                <a:spcPct val="120000"/>
              </a:lnSpc>
              <a:spcAft>
                <a:spcPts val="601"/>
              </a:spcAft>
              <a:buClr>
                <a:srgbClr val="b71e42"/>
              </a:buClr>
              <a:buFont typeface="Arial"/>
              <a:buChar char="•"/>
            </a:pPr>
            <a:r>
              <a:rPr b="0" lang="en-US" sz="1800" spc="-1" strike="noStrike">
                <a:solidFill>
                  <a:srgbClr val="000000"/>
                </a:solidFill>
                <a:latin typeface="Gill Sans MT"/>
                <a:ea typeface="DejaVu Sans"/>
              </a:rPr>
              <a:t>PyCharm &amp; Jupyter .</a:t>
            </a:r>
            <a:endParaRPr b="0" lang="en" sz="1800" spc="-1" strike="noStrike">
              <a:latin typeface="Arial"/>
            </a:endParaRPr>
          </a:p>
          <a:p>
            <a:pPr marL="457200" indent="-227880">
              <a:lnSpc>
                <a:spcPct val="120000"/>
              </a:lnSpc>
              <a:spcAft>
                <a:spcPts val="601"/>
              </a:spcAft>
              <a:buClr>
                <a:srgbClr val="b71e42"/>
              </a:buClr>
              <a:buFont typeface="Arial"/>
              <a:buChar char="•"/>
            </a:pPr>
            <a:r>
              <a:rPr b="0" lang="en-US" sz="1800" spc="-1" strike="noStrike">
                <a:solidFill>
                  <a:srgbClr val="000000"/>
                </a:solidFill>
                <a:latin typeface="Gill Sans MT"/>
                <a:ea typeface="DejaVu Sans"/>
              </a:rPr>
              <a:t>Maps and geospatial data from open OpenStreetMap.</a:t>
            </a:r>
            <a:endParaRPr b="0" lang="en" sz="1800" spc="-1" strike="noStrike">
              <a:latin typeface="Arial"/>
            </a:endParaRPr>
          </a:p>
          <a:p>
            <a:pPr marL="457200" indent="-227880">
              <a:lnSpc>
                <a:spcPct val="120000"/>
              </a:lnSpc>
              <a:spcAft>
                <a:spcPts val="601"/>
              </a:spcAft>
              <a:buClr>
                <a:srgbClr val="b71e42"/>
              </a:buClr>
              <a:buFont typeface="Arial"/>
              <a:buChar char="•"/>
            </a:pPr>
            <a:r>
              <a:rPr b="0" lang="en-US" sz="1800" spc="-1" strike="noStrike">
                <a:solidFill>
                  <a:srgbClr val="000000"/>
                </a:solidFill>
                <a:latin typeface="Gill Sans MT"/>
                <a:ea typeface="DejaVu Sans"/>
              </a:rPr>
              <a:t>Graph infrastructure by NetworkX library.</a:t>
            </a:r>
            <a:endParaRPr b="0" lang="e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50000" r="50000" b="50000"/>
          </a:path>
        </a:gradFill>
      </p:bgPr>
    </p:bg>
    <p:spTree>
      <p:nvGrpSpPr>
        <p:cNvPr id="1" name=""/>
        <p:cNvGrpSpPr/>
        <p:nvPr/>
      </p:nvGrpSpPr>
      <p:grpSpPr>
        <a:xfrm>
          <a:off x="0" y="0"/>
          <a:ext cx="0" cy="0"/>
          <a:chOff x="0" y="0"/>
          <a:chExt cx="0" cy="0"/>
        </a:xfrm>
      </p:grpSpPr>
      <p:sp>
        <p:nvSpPr>
          <p:cNvPr id="98" name="CustomShape 1"/>
          <p:cNvSpPr/>
          <p:nvPr/>
        </p:nvSpPr>
        <p:spPr>
          <a:xfrm>
            <a:off x="0" y="0"/>
            <a:ext cx="9142920" cy="5142960"/>
          </a:xfrm>
          <a:prstGeom prst="rect">
            <a:avLst/>
          </a:prstGeom>
          <a:gradFill rotWithShape="0">
            <a:gsLst>
              <a:gs pos="0">
                <a:srgbClr val="eceae7"/>
              </a:gs>
              <a:gs pos="100000">
                <a:srgbClr val="cac6c1"/>
              </a:gs>
            </a:gsLst>
            <a:path path="circle">
              <a:fillToRect l="50000" t="50000" r="50000" b="50000"/>
            </a:path>
          </a:gradFill>
          <a:ln w="25560">
            <a:noFill/>
          </a:ln>
        </p:spPr>
        <p:style>
          <a:lnRef idx="0"/>
          <a:fillRef idx="0"/>
          <a:effectRef idx="0"/>
          <a:fontRef idx="minor"/>
        </p:style>
      </p:sp>
      <p:sp>
        <p:nvSpPr>
          <p:cNvPr id="99" name="CustomShape 2"/>
          <p:cNvSpPr/>
          <p:nvPr/>
        </p:nvSpPr>
        <p:spPr>
          <a:xfrm>
            <a:off x="0" y="1514520"/>
            <a:ext cx="9143280" cy="3078720"/>
          </a:xfrm>
          <a:prstGeom prst="rect">
            <a:avLst/>
          </a:prstGeom>
          <a:gradFill rotWithShape="0">
            <a:gsLst>
              <a:gs pos="0">
                <a:srgbClr val="dfdbd5">
                  <a:alpha val="0"/>
                </a:srgbClr>
              </a:gs>
              <a:gs pos="100000">
                <a:srgbClr val="dfdbd5"/>
              </a:gs>
            </a:gsLst>
            <a:lin ang="5400000"/>
          </a:gradFill>
          <a:ln w="25560">
            <a:noFill/>
          </a:ln>
        </p:spPr>
        <p:style>
          <a:lnRef idx="0"/>
          <a:fillRef idx="0"/>
          <a:effectRef idx="0"/>
          <a:fontRef idx="minor"/>
        </p:style>
      </p:sp>
      <p:sp>
        <p:nvSpPr>
          <p:cNvPr id="100" name="CustomShape 3"/>
          <p:cNvSpPr/>
          <p:nvPr/>
        </p:nvSpPr>
        <p:spPr>
          <a:xfrm>
            <a:off x="482400" y="478800"/>
            <a:ext cx="8178120" cy="3631680"/>
          </a:xfrm>
          <a:prstGeom prst="rect">
            <a:avLst/>
          </a:prstGeom>
          <a:gradFill rotWithShape="0">
            <a:gsLst>
              <a:gs pos="0">
                <a:srgbClr val="000001"/>
              </a:gs>
              <a:gs pos="100000">
                <a:srgbClr val="191919"/>
              </a:gs>
            </a:gsLst>
            <a:lin ang="5400000"/>
          </a:gradFill>
          <a:ln w="76320">
            <a:noFill/>
          </a:ln>
          <a:effectLst>
            <a:outerShdw dist="228470" dir="4740526">
              <a:srgbClr val="000000">
                <a:alpha val="34000"/>
              </a:srgbClr>
            </a:outerShdw>
          </a:effectLst>
        </p:spPr>
        <p:style>
          <a:lnRef idx="0"/>
          <a:fillRef idx="0"/>
          <a:effectRef idx="0"/>
          <a:fontRef idx="minor"/>
        </p:style>
      </p:sp>
      <p:sp>
        <p:nvSpPr>
          <p:cNvPr id="101" name="CustomShape 4"/>
          <p:cNvSpPr/>
          <p:nvPr/>
        </p:nvSpPr>
        <p:spPr>
          <a:xfrm>
            <a:off x="652680" y="649080"/>
            <a:ext cx="7837920" cy="3291120"/>
          </a:xfrm>
          <a:prstGeom prst="rect">
            <a:avLst/>
          </a:prstGeom>
          <a:gradFill rotWithShape="0">
            <a:gsLst>
              <a:gs pos="0">
                <a:srgbClr val="cfcfcf"/>
              </a:gs>
              <a:gs pos="100000">
                <a:srgbClr val="222222"/>
              </a:gs>
            </a:gsLst>
            <a:path path="circle">
              <a:fillToRect l="50000" t="10000" r="50000" b="90000"/>
            </a:path>
          </a:gradFill>
          <a:ln w="50760">
            <a:solidFill>
              <a:srgbClr val="191919"/>
            </a:solidFill>
            <a:miter/>
          </a:ln>
        </p:spPr>
        <p:style>
          <a:lnRef idx="0"/>
          <a:fillRef idx="0"/>
          <a:effectRef idx="0"/>
          <a:fontRef idx="minor"/>
        </p:style>
      </p:sp>
      <p:sp>
        <p:nvSpPr>
          <p:cNvPr id="102" name="CustomShape 5"/>
          <p:cNvSpPr/>
          <p:nvPr/>
        </p:nvSpPr>
        <p:spPr>
          <a:xfrm>
            <a:off x="776160" y="772560"/>
            <a:ext cx="7590960" cy="3044160"/>
          </a:xfrm>
          <a:prstGeom prst="rect">
            <a:avLst/>
          </a:prstGeom>
          <a:noFill/>
          <a:ln w="25560">
            <a:solidFill>
              <a:srgbClr val="dfdbd5"/>
            </a:solidFill>
            <a:round/>
          </a:ln>
        </p:spPr>
        <p:style>
          <a:lnRef idx="0"/>
          <a:fillRef idx="0"/>
          <a:effectRef idx="0"/>
          <a:fontRef idx="minor"/>
        </p:style>
      </p:sp>
      <p:sp>
        <p:nvSpPr>
          <p:cNvPr id="103" name="CustomShape 6"/>
          <p:cNvSpPr/>
          <p:nvPr/>
        </p:nvSpPr>
        <p:spPr>
          <a:xfrm>
            <a:off x="1088640" y="1848600"/>
            <a:ext cx="7053840" cy="1801800"/>
          </a:xfrm>
          <a:prstGeom prst="rect">
            <a:avLst/>
          </a:prstGeom>
          <a:noFill/>
          <a:ln>
            <a:noFill/>
          </a:ln>
        </p:spPr>
        <p:style>
          <a:lnRef idx="0"/>
          <a:fillRef idx="0"/>
          <a:effectRef idx="0"/>
          <a:fontRef idx="minor"/>
        </p:style>
        <p:txBody>
          <a:bodyPr lIns="90000" rIns="90000" tIns="45000" bIns="45000">
            <a:normAutofit/>
          </a:bodyPr>
          <a:p>
            <a:pPr marL="216000" indent="-227880">
              <a:lnSpc>
                <a:spcPct val="120000"/>
              </a:lnSpc>
              <a:spcAft>
                <a:spcPts val="601"/>
              </a:spcAft>
              <a:buClr>
                <a:srgbClr val="b71e42"/>
              </a:buClr>
              <a:buFont typeface="Arial"/>
              <a:buChar char="•"/>
              <a:tabLst>
                <a:tab algn="l" pos="0"/>
              </a:tabLst>
            </a:pPr>
            <a:r>
              <a:rPr b="0" lang="en-US" sz="1800" spc="-1" strike="noStrike" cap="all">
                <a:solidFill>
                  <a:srgbClr val="ffffff"/>
                </a:solidFill>
                <a:latin typeface="Gill Sans MT"/>
                <a:ea typeface="DejaVu Sans"/>
              </a:rPr>
              <a:t>Preprocess</a:t>
            </a:r>
            <a:endParaRPr b="0" lang="en" sz="1800" spc="-1" strike="noStrike">
              <a:latin typeface="Arial"/>
            </a:endParaRPr>
          </a:p>
        </p:txBody>
      </p:sp>
      <p:pic>
        <p:nvPicPr>
          <p:cNvPr id="104" name="Picture 137" descr=""/>
          <p:cNvPicPr/>
          <p:nvPr/>
        </p:nvPicPr>
        <p:blipFill>
          <a:blip r:embed="rId1"/>
          <a:srcRect l="0" t="1526" r="0" b="-1526"/>
          <a:stretch/>
        </p:blipFill>
        <p:spPr>
          <a:xfrm>
            <a:off x="0" y="4595040"/>
            <a:ext cx="9143280" cy="556560"/>
          </a:xfrm>
          <a:prstGeom prst="rect">
            <a:avLst/>
          </a:prstGeom>
          <a:ln>
            <a:noFill/>
          </a:ln>
        </p:spPr>
      </p:pic>
      <p:sp>
        <p:nvSpPr>
          <p:cNvPr id="105" name="CustomShape 7"/>
          <p:cNvSpPr/>
          <p:nvPr/>
        </p:nvSpPr>
        <p:spPr>
          <a:xfrm>
            <a:off x="2904840" y="772560"/>
            <a:ext cx="4596840" cy="3222720"/>
          </a:xfrm>
          <a:prstGeom prst="rect">
            <a:avLst/>
          </a:prstGeom>
          <a:noFill/>
          <a:ln>
            <a:noFill/>
          </a:ln>
        </p:spPr>
        <p:style>
          <a:lnRef idx="0"/>
          <a:fillRef idx="0"/>
          <a:effectRef idx="0"/>
          <a:fontRef idx="minor"/>
        </p:style>
        <p:txBody>
          <a:bodyPr lIns="90000" rIns="90000" tIns="45000" bIns="45000" anchor="ctr">
            <a:normAutofit/>
          </a:bodyPr>
          <a:p>
            <a:pPr marL="216000" indent="-227880">
              <a:lnSpc>
                <a:spcPct val="110000"/>
              </a:lnSpc>
              <a:spcAft>
                <a:spcPts val="601"/>
              </a:spcAft>
              <a:buClr>
                <a:srgbClr val="b71e42"/>
              </a:buClr>
              <a:buFont typeface="Arial"/>
              <a:buChar char="•"/>
              <a:tabLst>
                <a:tab algn="l" pos="0"/>
              </a:tabLst>
            </a:pPr>
            <a:r>
              <a:rPr b="0" lang="en-US" sz="1100" spc="-1" strike="noStrike">
                <a:solidFill>
                  <a:srgbClr val="000000"/>
                </a:solidFill>
                <a:latin typeface="Gill Sans MT"/>
                <a:ea typeface="DejaVu Sans"/>
              </a:rPr>
              <a:t>To cut computing Time significantly all the papers suggested to create a map of all shortest paths  , and all of their costs.</a:t>
            </a:r>
            <a:endParaRPr b="0" lang="en" sz="1100" spc="-1" strike="noStrike">
              <a:latin typeface="Arial"/>
            </a:endParaRPr>
          </a:p>
          <a:p>
            <a:pPr marL="216000" indent="-227880">
              <a:lnSpc>
                <a:spcPct val="110000"/>
              </a:lnSpc>
              <a:spcAft>
                <a:spcPts val="601"/>
              </a:spcAft>
              <a:buClr>
                <a:srgbClr val="b71e42"/>
              </a:buClr>
              <a:buFont typeface="Arial"/>
              <a:buChar char="•"/>
              <a:tabLst>
                <a:tab algn="l" pos="0"/>
              </a:tabLst>
            </a:pPr>
            <a:r>
              <a:rPr b="0" lang="en-US" sz="1100" spc="-1" strike="noStrike">
                <a:solidFill>
                  <a:srgbClr val="000000"/>
                </a:solidFill>
                <a:latin typeface="Gill Sans MT"/>
                <a:ea typeface="DejaVu Sans"/>
              </a:rPr>
              <a:t>Our Manhattan NYC graph map hold more then 6000 nodes , and we found our limited computer memory had a problem holding.</a:t>
            </a:r>
            <a:endParaRPr b="0" lang="en" sz="1100" spc="-1" strike="noStrike">
              <a:latin typeface="Arial"/>
            </a:endParaRPr>
          </a:p>
          <a:p>
            <a:pPr>
              <a:lnSpc>
                <a:spcPct val="110000"/>
              </a:lnSpc>
              <a:spcAft>
                <a:spcPts val="601"/>
              </a:spcAft>
              <a:tabLst>
                <a:tab algn="l" pos="0"/>
              </a:tabLst>
            </a:pPr>
            <a:endParaRPr b="0" lang="en" sz="1100" spc="-1" strike="noStrike">
              <a:latin typeface="Arial"/>
            </a:endParaRPr>
          </a:p>
          <a:p>
            <a:pPr marL="216000" indent="-227880">
              <a:lnSpc>
                <a:spcPct val="110000"/>
              </a:lnSpc>
              <a:spcAft>
                <a:spcPts val="601"/>
              </a:spcAft>
              <a:buClr>
                <a:srgbClr val="b71e42"/>
              </a:buClr>
              <a:buFont typeface="Arial"/>
              <a:buChar char="•"/>
              <a:tabLst>
                <a:tab algn="l" pos="0"/>
              </a:tabLst>
            </a:pPr>
            <a:r>
              <a:rPr b="0" lang="en-US" sz="1100" spc="-1" strike="noStrike">
                <a:solidFill>
                  <a:srgbClr val="000000"/>
                </a:solidFill>
                <a:latin typeface="Gill Sans MT"/>
                <a:ea typeface="DejaVu Sans"/>
              </a:rPr>
              <a:t>Our approach was to create the shortest paths , and their costs in run time instead.</a:t>
            </a:r>
            <a:br/>
            <a:r>
              <a:rPr b="0" lang="en-US" sz="1100" spc="-1" strike="noStrike">
                <a:solidFill>
                  <a:srgbClr val="000000"/>
                </a:solidFill>
                <a:latin typeface="Gill Sans MT"/>
                <a:ea typeface="DejaVu Sans"/>
              </a:rPr>
              <a:t>Creating a dedicated “SPC-Dict” to start as an empty map , when our system needs the data , we check if the system already calculated the needed shortest path. And fetch it to the system , else it will calculate it and update it in our maps.</a:t>
            </a:r>
            <a:endParaRPr b="0" lang="en" sz="1100" spc="-1" strike="noStrike">
              <a:latin typeface="Arial"/>
            </a:endParaRPr>
          </a:p>
          <a:p>
            <a:pPr marL="216000" indent="-227880">
              <a:lnSpc>
                <a:spcPct val="110000"/>
              </a:lnSpc>
              <a:spcAft>
                <a:spcPts val="601"/>
              </a:spcAft>
              <a:buClr>
                <a:srgbClr val="b71e42"/>
              </a:buClr>
              <a:buFont typeface="Arial"/>
              <a:buChar char="•"/>
              <a:tabLst>
                <a:tab algn="l" pos="0"/>
              </a:tabLst>
            </a:pPr>
            <a:r>
              <a:rPr b="0" lang="en-US" sz="1100" spc="-1" strike="noStrike">
                <a:solidFill>
                  <a:srgbClr val="000000"/>
                </a:solidFill>
                <a:latin typeface="Gill Sans MT"/>
                <a:ea typeface="DejaVu Sans"/>
              </a:rPr>
              <a:t>- This approach was fast and space conservative.</a:t>
            </a:r>
            <a:endParaRPr b="0" lang="en" sz="11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10000" r="50000" b="90000"/>
          </a:path>
        </a:gradFill>
      </p:bgPr>
    </p:bg>
    <p:spTree>
      <p:nvGrpSpPr>
        <p:cNvPr id="1" name=""/>
        <p:cNvGrpSpPr/>
        <p:nvPr/>
      </p:nvGrpSpPr>
      <p:grpSpPr>
        <a:xfrm>
          <a:off x="0" y="0"/>
          <a:ext cx="0" cy="0"/>
          <a:chOff x="0" y="0"/>
          <a:chExt cx="0" cy="0"/>
        </a:xfrm>
      </p:grpSpPr>
      <p:sp>
        <p:nvSpPr>
          <p:cNvPr id="106" name="CustomShape 1"/>
          <p:cNvSpPr/>
          <p:nvPr/>
        </p:nvSpPr>
        <p:spPr>
          <a:xfrm>
            <a:off x="0" y="1514520"/>
            <a:ext cx="9142920" cy="3078360"/>
          </a:xfrm>
          <a:prstGeom prst="rect">
            <a:avLst/>
          </a:prstGeom>
          <a:gradFill rotWithShape="0">
            <a:gsLst>
              <a:gs pos="0">
                <a:srgbClr val="dfdbd5">
                  <a:alpha val="0"/>
                </a:srgbClr>
              </a:gs>
              <a:gs pos="100000">
                <a:srgbClr val="dfdbd5"/>
              </a:gs>
            </a:gsLst>
            <a:lin ang="5400000"/>
          </a:gradFill>
          <a:ln w="15840">
            <a:noFill/>
          </a:ln>
        </p:spPr>
        <p:style>
          <a:lnRef idx="0"/>
          <a:fillRef idx="0"/>
          <a:effectRef idx="0"/>
          <a:fontRef idx="minor"/>
        </p:style>
      </p:sp>
      <p:pic>
        <p:nvPicPr>
          <p:cNvPr id="107" name="Picture 80" descr=""/>
          <p:cNvPicPr/>
          <p:nvPr/>
        </p:nvPicPr>
        <p:blipFill>
          <a:blip r:embed="rId1"/>
          <a:srcRect l="0" t="1526" r="0" b="-1526"/>
          <a:stretch/>
        </p:blipFill>
        <p:spPr>
          <a:xfrm>
            <a:off x="0" y="4595040"/>
            <a:ext cx="9142920" cy="556200"/>
          </a:xfrm>
          <a:prstGeom prst="rect">
            <a:avLst/>
          </a:prstGeom>
          <a:ln>
            <a:noFill/>
          </a:ln>
        </p:spPr>
      </p:pic>
      <p:sp>
        <p:nvSpPr>
          <p:cNvPr id="108" name="Line 2"/>
          <p:cNvSpPr/>
          <p:nvPr/>
        </p:nvSpPr>
        <p:spPr>
          <a:xfrm>
            <a:off x="0" y="4596120"/>
            <a:ext cx="9144000" cy="0"/>
          </a:xfrm>
          <a:prstGeom prst="line">
            <a:avLst/>
          </a:prstGeom>
          <a:ln w="12600">
            <a:solidFill>
              <a:srgbClr val="000001"/>
            </a:solidFill>
            <a:round/>
          </a:ln>
        </p:spPr>
        <p:style>
          <a:lnRef idx="0"/>
          <a:fillRef idx="0"/>
          <a:effectRef idx="0"/>
          <a:fontRef idx="minor"/>
        </p:style>
      </p:sp>
      <p:sp>
        <p:nvSpPr>
          <p:cNvPr id="109" name="Line 3"/>
          <p:cNvSpPr/>
          <p:nvPr/>
        </p:nvSpPr>
        <p:spPr>
          <a:xfrm>
            <a:off x="1090080" y="1385280"/>
            <a:ext cx="7205760" cy="0"/>
          </a:xfrm>
          <a:prstGeom prst="line">
            <a:avLst/>
          </a:prstGeom>
          <a:ln w="31680">
            <a:solidFill>
              <a:srgbClr val="b71e42"/>
            </a:solidFill>
            <a:round/>
          </a:ln>
        </p:spPr>
        <p:style>
          <a:lnRef idx="0"/>
          <a:fillRef idx="0"/>
          <a:effectRef idx="0"/>
          <a:fontRef idx="minor"/>
        </p:style>
      </p:sp>
      <p:sp>
        <p:nvSpPr>
          <p:cNvPr id="110" name="CustomShape 4"/>
          <p:cNvSpPr/>
          <p:nvPr/>
        </p:nvSpPr>
        <p:spPr>
          <a:xfrm>
            <a:off x="0" y="0"/>
            <a:ext cx="9142560" cy="5142600"/>
          </a:xfrm>
          <a:prstGeom prst="rect">
            <a:avLst/>
          </a:prstGeom>
          <a:gradFill rotWithShape="0">
            <a:gsLst>
              <a:gs pos="0">
                <a:srgbClr val="eceae7"/>
              </a:gs>
              <a:gs pos="100000">
                <a:srgbClr val="cac6c1"/>
              </a:gs>
            </a:gsLst>
            <a:path path="circle">
              <a:fillToRect l="50000" t="10000" r="50000" b="90000"/>
            </a:path>
          </a:gradFill>
          <a:ln w="15840">
            <a:noFill/>
          </a:ln>
        </p:spPr>
        <p:style>
          <a:lnRef idx="0"/>
          <a:fillRef idx="0"/>
          <a:effectRef idx="0"/>
          <a:fontRef idx="minor"/>
        </p:style>
      </p:sp>
      <p:sp>
        <p:nvSpPr>
          <p:cNvPr id="111" name="CustomShape 5"/>
          <p:cNvSpPr/>
          <p:nvPr/>
        </p:nvSpPr>
        <p:spPr>
          <a:xfrm>
            <a:off x="0" y="1514520"/>
            <a:ext cx="9142920" cy="3078360"/>
          </a:xfrm>
          <a:prstGeom prst="rect">
            <a:avLst/>
          </a:prstGeom>
          <a:gradFill rotWithShape="0">
            <a:gsLst>
              <a:gs pos="0">
                <a:srgbClr val="dfdbd5">
                  <a:alpha val="0"/>
                </a:srgbClr>
              </a:gs>
              <a:gs pos="100000">
                <a:srgbClr val="dfdbd5"/>
              </a:gs>
            </a:gsLst>
            <a:lin ang="5400000"/>
          </a:gradFill>
          <a:ln w="15840">
            <a:noFill/>
          </a:ln>
        </p:spPr>
        <p:style>
          <a:lnRef idx="0"/>
          <a:fillRef idx="0"/>
          <a:effectRef idx="0"/>
          <a:fontRef idx="minor"/>
        </p:style>
      </p:sp>
      <p:sp>
        <p:nvSpPr>
          <p:cNvPr id="112" name="CustomShape 6"/>
          <p:cNvSpPr/>
          <p:nvPr/>
        </p:nvSpPr>
        <p:spPr>
          <a:xfrm>
            <a:off x="755280" y="1727280"/>
            <a:ext cx="2786400" cy="2004480"/>
          </a:xfrm>
          <a:prstGeom prst="rect">
            <a:avLst/>
          </a:prstGeom>
          <a:noFill/>
          <a:ln>
            <a:noFill/>
          </a:ln>
        </p:spPr>
        <p:style>
          <a:lnRef idx="0"/>
          <a:fillRef idx="0"/>
          <a:effectRef idx="0"/>
          <a:fontRef idx="minor"/>
        </p:style>
        <p:txBody>
          <a:bodyPr lIns="90000" rIns="90000" tIns="45000" bIns="45000">
            <a:normAutofit/>
          </a:bodyPr>
          <a:p>
            <a:pPr>
              <a:lnSpc>
                <a:spcPct val="90000"/>
              </a:lnSpc>
              <a:tabLst>
                <a:tab algn="l" pos="0"/>
              </a:tabLst>
            </a:pPr>
            <a:r>
              <a:rPr b="0" lang="en-US" sz="3200" spc="-1" strike="noStrike" cap="all">
                <a:solidFill>
                  <a:srgbClr val="000000"/>
                </a:solidFill>
                <a:latin typeface="Gill Sans MT"/>
                <a:ea typeface="DejaVu Sans"/>
              </a:rPr>
              <a:t>       </a:t>
            </a:r>
            <a:r>
              <a:rPr b="0" lang="en-US" sz="3200" spc="-1" strike="noStrike" cap="all">
                <a:solidFill>
                  <a:srgbClr val="000000"/>
                </a:solidFill>
                <a:latin typeface="Gill Sans MT"/>
                <a:ea typeface="DejaVu Sans"/>
              </a:rPr>
              <a:t>Data</a:t>
            </a:r>
            <a:endParaRPr b="0" lang="en" sz="3200" spc="-1" strike="noStrike">
              <a:latin typeface="Arial"/>
            </a:endParaRPr>
          </a:p>
        </p:txBody>
      </p:sp>
      <p:sp>
        <p:nvSpPr>
          <p:cNvPr id="113" name="Line 7"/>
          <p:cNvSpPr/>
          <p:nvPr/>
        </p:nvSpPr>
        <p:spPr>
          <a:xfrm>
            <a:off x="1088640" y="1609560"/>
            <a:ext cx="2453760" cy="0"/>
          </a:xfrm>
          <a:prstGeom prst="line">
            <a:avLst/>
          </a:prstGeom>
          <a:ln w="31680">
            <a:solidFill>
              <a:srgbClr val="b71e42"/>
            </a:solidFill>
            <a:round/>
          </a:ln>
        </p:spPr>
        <p:style>
          <a:lnRef idx="0"/>
          <a:fillRef idx="0"/>
          <a:effectRef idx="0"/>
          <a:fontRef idx="minor"/>
        </p:style>
      </p:sp>
      <p:sp>
        <p:nvSpPr>
          <p:cNvPr id="114" name="CustomShape 8"/>
          <p:cNvSpPr/>
          <p:nvPr/>
        </p:nvSpPr>
        <p:spPr>
          <a:xfrm>
            <a:off x="1088640" y="2341800"/>
            <a:ext cx="2646360" cy="785880"/>
          </a:xfrm>
          <a:prstGeom prst="rect">
            <a:avLst/>
          </a:prstGeom>
          <a:noFill/>
          <a:ln>
            <a:noFill/>
          </a:ln>
        </p:spPr>
        <p:style>
          <a:lnRef idx="0"/>
          <a:fillRef idx="0"/>
          <a:effectRef idx="0"/>
          <a:fontRef idx="minor"/>
        </p:style>
      </p:sp>
      <p:pic>
        <p:nvPicPr>
          <p:cNvPr id="115" name="Picture 94" descr=""/>
          <p:cNvPicPr/>
          <p:nvPr/>
        </p:nvPicPr>
        <p:blipFill>
          <a:blip r:embed="rId2"/>
          <a:srcRect l="0" t="1526" r="0" b="-1526"/>
          <a:stretch/>
        </p:blipFill>
        <p:spPr>
          <a:xfrm>
            <a:off x="0" y="4595040"/>
            <a:ext cx="9142920" cy="556200"/>
          </a:xfrm>
          <a:prstGeom prst="rect">
            <a:avLst/>
          </a:prstGeom>
          <a:ln>
            <a:noFill/>
          </a:ln>
        </p:spPr>
      </p:pic>
      <p:sp>
        <p:nvSpPr>
          <p:cNvPr id="116" name="Line 9"/>
          <p:cNvSpPr/>
          <p:nvPr/>
        </p:nvSpPr>
        <p:spPr>
          <a:xfrm>
            <a:off x="0" y="4596120"/>
            <a:ext cx="9144000" cy="0"/>
          </a:xfrm>
          <a:prstGeom prst="line">
            <a:avLst/>
          </a:prstGeom>
          <a:ln w="12600">
            <a:solidFill>
              <a:srgbClr val="000001"/>
            </a:solidFill>
            <a:round/>
          </a:ln>
        </p:spPr>
        <p:style>
          <a:lnRef idx="0"/>
          <a:fillRef idx="0"/>
          <a:effectRef idx="0"/>
          <a:fontRef idx="minor"/>
        </p:style>
      </p:sp>
      <p:grpSp>
        <p:nvGrpSpPr>
          <p:cNvPr id="117" name="Group 10"/>
          <p:cNvGrpSpPr/>
          <p:nvPr/>
        </p:nvGrpSpPr>
        <p:grpSpPr>
          <a:xfrm>
            <a:off x="3856320" y="602280"/>
            <a:ext cx="4434120" cy="3476880"/>
            <a:chOff x="3856320" y="602280"/>
            <a:chExt cx="4434120" cy="3476880"/>
          </a:xfrm>
        </p:grpSpPr>
        <p:sp>
          <p:nvSpPr>
            <p:cNvPr id="118" name="CustomShape 11"/>
            <p:cNvSpPr/>
            <p:nvPr/>
          </p:nvSpPr>
          <p:spPr>
            <a:xfrm>
              <a:off x="3856320" y="602280"/>
              <a:ext cx="4434120" cy="3476880"/>
            </a:xfrm>
            <a:prstGeom prst="rect">
              <a:avLst/>
            </a:prstGeom>
            <a:noFill/>
            <a:ln>
              <a:noFill/>
            </a:ln>
          </p:spPr>
          <p:style>
            <a:lnRef idx="0"/>
            <a:fillRef idx="0"/>
            <a:effectRef idx="0"/>
            <a:fontRef idx="minor"/>
          </p:style>
        </p:sp>
        <p:sp>
          <p:nvSpPr>
            <p:cNvPr id="119" name="CustomShape 12"/>
            <p:cNvSpPr/>
            <p:nvPr/>
          </p:nvSpPr>
          <p:spPr>
            <a:xfrm>
              <a:off x="3856320" y="672840"/>
              <a:ext cx="4434120" cy="533520"/>
            </a:xfrm>
            <a:prstGeom prst="roundRect">
              <a:avLst>
                <a:gd name="adj" fmla="val 16667"/>
              </a:avLst>
            </a:prstGeom>
            <a:gradFill rotWithShape="0">
              <a:gsLst>
                <a:gs pos="0">
                  <a:srgbClr val="e75597"/>
                </a:gs>
                <a:gs pos="100000">
                  <a:srgbClr val="e31b79"/>
                </a:gs>
              </a:gsLst>
              <a:lin ang="5400000"/>
            </a:gradFill>
            <a:ln>
              <a:noFill/>
            </a:ln>
          </p:spPr>
          <p:style>
            <a:lnRef idx="0"/>
            <a:fillRef idx="0"/>
            <a:effectRef idx="0"/>
            <a:fontRef idx="minor"/>
          </p:style>
          <p:txBody>
            <a:bodyPr lIns="60120" rIns="34200" tIns="60120" bIns="60480" anchor="ctr">
              <a:noAutofit/>
            </a:bodyPr>
            <a:p>
              <a:pPr>
                <a:lnSpc>
                  <a:spcPct val="90000"/>
                </a:lnSpc>
                <a:spcAft>
                  <a:spcPts val="315"/>
                </a:spcAft>
                <a:tabLst>
                  <a:tab algn="l" pos="0"/>
                </a:tabLst>
              </a:pPr>
              <a:r>
                <a:rPr b="0" lang="en-US" sz="900" spc="-1" strike="noStrike">
                  <a:solidFill>
                    <a:srgbClr val="ffffff"/>
                  </a:solidFill>
                  <a:latin typeface="Gill Sans MT"/>
                  <a:ea typeface="DejaVu Sans"/>
                </a:rPr>
                <a:t>New York city government Data base , specifically 5-12.5.2013</a:t>
              </a:r>
              <a:endParaRPr b="0" lang="en" sz="900" spc="-1" strike="noStrike">
                <a:latin typeface="Arial"/>
              </a:endParaRPr>
            </a:p>
            <a:p>
              <a:pPr>
                <a:lnSpc>
                  <a:spcPct val="90000"/>
                </a:lnSpc>
                <a:spcAft>
                  <a:spcPts val="315"/>
                </a:spcAft>
                <a:tabLst>
                  <a:tab algn="l" pos="0"/>
                </a:tabLst>
              </a:pPr>
              <a:r>
                <a:rPr b="0" lang="en-US" sz="900" spc="-1" strike="noStrike">
                  <a:solidFill>
                    <a:srgbClr val="ffffff"/>
                  </a:solidFill>
                  <a:latin typeface="Gill Sans MT"/>
                  <a:ea typeface="DejaVu Sans"/>
                </a:rPr>
                <a:t>https://www1.nyc.gov/site/tlc/about/tlc-trip-record-data.page </a:t>
              </a:r>
              <a:endParaRPr b="0" lang="en" sz="900" spc="-1" strike="noStrike">
                <a:latin typeface="Arial"/>
              </a:endParaRPr>
            </a:p>
          </p:txBody>
        </p:sp>
        <p:sp>
          <p:nvSpPr>
            <p:cNvPr id="120" name="CustomShape 13"/>
            <p:cNvSpPr/>
            <p:nvPr/>
          </p:nvSpPr>
          <p:spPr>
            <a:xfrm>
              <a:off x="3856320" y="1218240"/>
              <a:ext cx="4434120" cy="533520"/>
            </a:xfrm>
            <a:prstGeom prst="roundRect">
              <a:avLst>
                <a:gd name="adj" fmla="val 16667"/>
              </a:avLst>
            </a:prstGeom>
            <a:gradFill rotWithShape="0">
              <a:gsLst>
                <a:gs pos="0">
                  <a:srgbClr val="ea5bb9"/>
                </a:gs>
                <a:gs pos="100000">
                  <a:srgbClr val="e820a4"/>
                </a:gs>
              </a:gsLst>
              <a:lin ang="5400000"/>
            </a:gradFill>
            <a:ln>
              <a:noFill/>
            </a:ln>
          </p:spPr>
          <p:style>
            <a:lnRef idx="0"/>
            <a:fillRef idx="0"/>
            <a:effectRef idx="0"/>
            <a:fontRef idx="minor"/>
          </p:style>
          <p:txBody>
            <a:bodyPr lIns="60120" rIns="34200" tIns="60120" bIns="60480" anchor="ctr">
              <a:noAutofit/>
            </a:bodyPr>
            <a:p>
              <a:pPr>
                <a:lnSpc>
                  <a:spcPct val="90000"/>
                </a:lnSpc>
                <a:spcAft>
                  <a:spcPts val="315"/>
                </a:spcAft>
                <a:tabLst>
                  <a:tab algn="l" pos="0"/>
                </a:tabLst>
              </a:pPr>
              <a:r>
                <a:rPr b="0" lang="en-US" sz="900" spc="-1" strike="noStrike">
                  <a:solidFill>
                    <a:srgbClr val="ffffff"/>
                  </a:solidFill>
                  <a:latin typeface="Gill Sans MT"/>
                  <a:ea typeface="DejaVu Sans"/>
                </a:rPr>
                <a:t>Cleaning the data 1: initially the data is cleaned from all the unused columns such as the amount of tip to the driver , and tax% from the cap fair, and so on…</a:t>
              </a:r>
              <a:endParaRPr b="0" lang="en" sz="900" spc="-1" strike="noStrike">
                <a:latin typeface="Arial"/>
              </a:endParaRPr>
            </a:p>
          </p:txBody>
        </p:sp>
        <p:sp>
          <p:nvSpPr>
            <p:cNvPr id="121" name="CustomShape 14"/>
            <p:cNvSpPr/>
            <p:nvPr/>
          </p:nvSpPr>
          <p:spPr>
            <a:xfrm>
              <a:off x="3856320" y="1793880"/>
              <a:ext cx="4434120" cy="533520"/>
            </a:xfrm>
            <a:prstGeom prst="roundRect">
              <a:avLst>
                <a:gd name="adj" fmla="val 16667"/>
              </a:avLst>
            </a:prstGeom>
            <a:gradFill rotWithShape="0">
              <a:gsLst>
                <a:gs pos="0">
                  <a:srgbClr val="ee63d9"/>
                </a:gs>
                <a:gs pos="100000">
                  <a:srgbClr val="eb28cd"/>
                </a:gs>
              </a:gsLst>
              <a:lin ang="5400000"/>
            </a:gradFill>
            <a:ln>
              <a:noFill/>
            </a:ln>
          </p:spPr>
          <p:style>
            <a:lnRef idx="0"/>
            <a:fillRef idx="0"/>
            <a:effectRef idx="0"/>
            <a:fontRef idx="minor"/>
          </p:style>
          <p:txBody>
            <a:bodyPr lIns="60120" rIns="34200" tIns="60120" bIns="60480" anchor="ctr">
              <a:noAutofit/>
            </a:bodyPr>
            <a:p>
              <a:pPr>
                <a:lnSpc>
                  <a:spcPct val="90000"/>
                </a:lnSpc>
                <a:spcAft>
                  <a:spcPts val="315"/>
                </a:spcAft>
                <a:tabLst>
                  <a:tab algn="l" pos="0"/>
                </a:tabLst>
              </a:pPr>
              <a:r>
                <a:rPr b="0" lang="en-US" sz="900" spc="-1" strike="noStrike">
                  <a:solidFill>
                    <a:srgbClr val="ffffff"/>
                  </a:solidFill>
                  <a:latin typeface="Gill Sans MT"/>
                  <a:ea typeface="DejaVu Sans"/>
                </a:rPr>
                <a:t> </a:t>
              </a:r>
              <a:r>
                <a:rPr b="0" lang="en-US" sz="900" spc="-1" strike="noStrike">
                  <a:solidFill>
                    <a:srgbClr val="ffffff"/>
                  </a:solidFill>
                  <a:latin typeface="Gill Sans MT"/>
                  <a:ea typeface="DejaVu Sans"/>
                </a:rPr>
                <a:t>Adding data : we transformed to coordinate data to a usable nodes on the map of Manhattan . Giving each request Src and Dest.</a:t>
              </a:r>
              <a:endParaRPr b="0" lang="en" sz="900" spc="-1" strike="noStrike">
                <a:latin typeface="Arial"/>
              </a:endParaRPr>
            </a:p>
          </p:txBody>
        </p:sp>
        <p:sp>
          <p:nvSpPr>
            <p:cNvPr id="122" name="CustomShape 15"/>
            <p:cNvSpPr/>
            <p:nvPr/>
          </p:nvSpPr>
          <p:spPr>
            <a:xfrm>
              <a:off x="3856320" y="2354400"/>
              <a:ext cx="4434120" cy="533520"/>
            </a:xfrm>
            <a:prstGeom prst="roundRect">
              <a:avLst>
                <a:gd name="adj" fmla="val 16667"/>
              </a:avLst>
            </a:prstGeom>
            <a:gradFill rotWithShape="0">
              <a:gsLst>
                <a:gs pos="0">
                  <a:srgbClr val="ed6cf2"/>
                </a:gs>
                <a:gs pos="100000">
                  <a:srgbClr val="e82fef"/>
                </a:gs>
              </a:gsLst>
              <a:lin ang="5400000"/>
            </a:gradFill>
            <a:ln>
              <a:noFill/>
            </a:ln>
          </p:spPr>
          <p:style>
            <a:lnRef idx="0"/>
            <a:fillRef idx="0"/>
            <a:effectRef idx="0"/>
            <a:fontRef idx="minor"/>
          </p:style>
          <p:txBody>
            <a:bodyPr lIns="60120" rIns="34200" tIns="60120" bIns="60480" anchor="ctr">
              <a:noAutofit/>
            </a:bodyPr>
            <a:p>
              <a:pPr>
                <a:lnSpc>
                  <a:spcPct val="90000"/>
                </a:lnSpc>
                <a:spcAft>
                  <a:spcPts val="315"/>
                </a:spcAft>
                <a:tabLst>
                  <a:tab algn="l" pos="0"/>
                </a:tabLst>
              </a:pPr>
              <a:r>
                <a:rPr b="0" lang="en-US" sz="900" spc="-1" strike="noStrike">
                  <a:solidFill>
                    <a:srgbClr val="ffffff"/>
                  </a:solidFill>
                  <a:latin typeface="Gill Sans MT"/>
                  <a:ea typeface="DejaVu Sans"/>
                </a:rPr>
                <a:t>Cleaning the data 11 : Corrupted data is also presented  , abnormalities like trips with 0 passengers , src &amp; dest  that are outside of Manhattan and many more. </a:t>
              </a:r>
              <a:endParaRPr b="0" lang="en" sz="900" spc="-1" strike="noStrike">
                <a:latin typeface="Arial"/>
              </a:endParaRPr>
            </a:p>
          </p:txBody>
        </p:sp>
        <p:sp>
          <p:nvSpPr>
            <p:cNvPr id="123" name="CustomShape 16"/>
            <p:cNvSpPr/>
            <p:nvPr/>
          </p:nvSpPr>
          <p:spPr>
            <a:xfrm>
              <a:off x="3856320" y="2914920"/>
              <a:ext cx="4434120" cy="533520"/>
            </a:xfrm>
            <a:prstGeom prst="roundRect">
              <a:avLst>
                <a:gd name="adj" fmla="val 16667"/>
              </a:avLst>
            </a:prstGeom>
            <a:gradFill rotWithShape="0">
              <a:gsLst>
                <a:gs pos="0">
                  <a:srgbClr val="d775f4"/>
                </a:gs>
                <a:gs pos="100000">
                  <a:srgbClr val="c638f1"/>
                </a:gs>
              </a:gsLst>
              <a:lin ang="5400000"/>
            </a:gradFill>
            <a:ln>
              <a:noFill/>
            </a:ln>
          </p:spPr>
          <p:style>
            <a:lnRef idx="0"/>
            <a:fillRef idx="0"/>
            <a:effectRef idx="0"/>
            <a:fontRef idx="minor"/>
          </p:style>
          <p:txBody>
            <a:bodyPr lIns="60120" rIns="34200" tIns="60120" bIns="60480" anchor="ctr">
              <a:noAutofit/>
            </a:bodyPr>
            <a:p>
              <a:pPr>
                <a:lnSpc>
                  <a:spcPct val="90000"/>
                </a:lnSpc>
                <a:spcAft>
                  <a:spcPts val="315"/>
                </a:spcAft>
                <a:tabLst>
                  <a:tab algn="l" pos="0"/>
                </a:tabLst>
              </a:pPr>
              <a:r>
                <a:rPr b="0" lang="en-US" sz="900" spc="-1" strike="noStrike">
                  <a:solidFill>
                    <a:srgbClr val="ffffff"/>
                  </a:solidFill>
                  <a:latin typeface="Gill Sans MT"/>
                  <a:ea typeface="DejaVu Sans"/>
                </a:rPr>
                <a:t>Cleaning the data 1 1 1 : While working in the project we found many new abnormalities in the data that happened mostly because of Manhattan NYC being and Island connected by bridges, this made us revisit the data preprocess many times along our development.</a:t>
              </a:r>
              <a:endParaRPr b="0" lang="en" sz="900" spc="-1" strike="noStrike">
                <a:latin typeface="Arial"/>
              </a:endParaRPr>
            </a:p>
          </p:txBody>
        </p:sp>
      </p:grpSp>
      <p:sp>
        <p:nvSpPr>
          <p:cNvPr id="124" name="CustomShape 17"/>
          <p:cNvSpPr/>
          <p:nvPr/>
        </p:nvSpPr>
        <p:spPr>
          <a:xfrm>
            <a:off x="914400" y="2270160"/>
            <a:ext cx="2742480" cy="857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 sz="1800" spc="-1" strike="noStrike">
                <a:solidFill>
                  <a:srgbClr val="00a933"/>
                </a:solidFill>
                <a:latin typeface="Arial"/>
                <a:ea typeface="DejaVu Sans"/>
              </a:rPr>
              <a:t>An easy to use python notebook is provided to make theese steps!</a:t>
            </a:r>
            <a:endParaRPr b="0" lang="e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10000" r="50000" b="90000"/>
          </a:path>
        </a:gradFill>
      </p:bgPr>
    </p:bg>
    <p:spTree>
      <p:nvGrpSpPr>
        <p:cNvPr id="1" name=""/>
        <p:cNvGrpSpPr/>
        <p:nvPr/>
      </p:nvGrpSpPr>
      <p:grpSpPr>
        <a:xfrm>
          <a:off x="0" y="0"/>
          <a:ext cx="0" cy="0"/>
          <a:chOff x="0" y="0"/>
          <a:chExt cx="0" cy="0"/>
        </a:xfrm>
      </p:grpSpPr>
      <p:sp>
        <p:nvSpPr>
          <p:cNvPr id="125" name="CustomShape 1"/>
          <p:cNvSpPr/>
          <p:nvPr/>
        </p:nvSpPr>
        <p:spPr>
          <a:xfrm>
            <a:off x="0" y="1514520"/>
            <a:ext cx="9142920" cy="3078360"/>
          </a:xfrm>
          <a:prstGeom prst="rect">
            <a:avLst/>
          </a:prstGeom>
          <a:gradFill rotWithShape="0">
            <a:gsLst>
              <a:gs pos="0">
                <a:srgbClr val="dfdbd5">
                  <a:alpha val="0"/>
                </a:srgbClr>
              </a:gs>
              <a:gs pos="100000">
                <a:srgbClr val="dfdbd5"/>
              </a:gs>
            </a:gsLst>
            <a:lin ang="5400000"/>
          </a:gradFill>
          <a:ln w="15840">
            <a:noFill/>
          </a:ln>
        </p:spPr>
        <p:style>
          <a:lnRef idx="0"/>
          <a:fillRef idx="0"/>
          <a:effectRef idx="0"/>
          <a:fontRef idx="minor"/>
        </p:style>
      </p:sp>
      <p:pic>
        <p:nvPicPr>
          <p:cNvPr id="126" name="Picture 80" descr=""/>
          <p:cNvPicPr/>
          <p:nvPr/>
        </p:nvPicPr>
        <p:blipFill>
          <a:blip r:embed="rId1"/>
          <a:srcRect l="0" t="1526" r="0" b="-1526"/>
          <a:stretch/>
        </p:blipFill>
        <p:spPr>
          <a:xfrm>
            <a:off x="0" y="4595040"/>
            <a:ext cx="9142920" cy="556200"/>
          </a:xfrm>
          <a:prstGeom prst="rect">
            <a:avLst/>
          </a:prstGeom>
          <a:ln>
            <a:noFill/>
          </a:ln>
        </p:spPr>
      </p:pic>
      <p:sp>
        <p:nvSpPr>
          <p:cNvPr id="127" name="Line 2"/>
          <p:cNvSpPr/>
          <p:nvPr/>
        </p:nvSpPr>
        <p:spPr>
          <a:xfrm>
            <a:off x="0" y="4596120"/>
            <a:ext cx="9144000" cy="0"/>
          </a:xfrm>
          <a:prstGeom prst="line">
            <a:avLst/>
          </a:prstGeom>
          <a:ln w="12600">
            <a:solidFill>
              <a:srgbClr val="000001"/>
            </a:solidFill>
            <a:round/>
          </a:ln>
        </p:spPr>
        <p:style>
          <a:lnRef idx="0"/>
          <a:fillRef idx="0"/>
          <a:effectRef idx="0"/>
          <a:fontRef idx="minor"/>
        </p:style>
      </p:sp>
      <p:sp>
        <p:nvSpPr>
          <p:cNvPr id="128" name="Line 3"/>
          <p:cNvSpPr/>
          <p:nvPr/>
        </p:nvSpPr>
        <p:spPr>
          <a:xfrm>
            <a:off x="1090080" y="1385280"/>
            <a:ext cx="7205760" cy="0"/>
          </a:xfrm>
          <a:prstGeom prst="line">
            <a:avLst/>
          </a:prstGeom>
          <a:ln w="31680">
            <a:solidFill>
              <a:srgbClr val="b71e42"/>
            </a:solidFill>
            <a:round/>
          </a:ln>
        </p:spPr>
        <p:style>
          <a:lnRef idx="0"/>
          <a:fillRef idx="0"/>
          <a:effectRef idx="0"/>
          <a:fontRef idx="minor"/>
        </p:style>
      </p:sp>
      <p:sp>
        <p:nvSpPr>
          <p:cNvPr id="129" name="CustomShape 4"/>
          <p:cNvSpPr/>
          <p:nvPr/>
        </p:nvSpPr>
        <p:spPr>
          <a:xfrm>
            <a:off x="0" y="0"/>
            <a:ext cx="9142560" cy="5142600"/>
          </a:xfrm>
          <a:prstGeom prst="rect">
            <a:avLst/>
          </a:prstGeom>
          <a:gradFill rotWithShape="0">
            <a:gsLst>
              <a:gs pos="0">
                <a:srgbClr val="eceae7"/>
              </a:gs>
              <a:gs pos="100000">
                <a:srgbClr val="cac6c1"/>
              </a:gs>
            </a:gsLst>
            <a:path path="circle">
              <a:fillToRect l="50000" t="10000" r="50000" b="90000"/>
            </a:path>
          </a:gradFill>
          <a:ln w="15840">
            <a:noFill/>
          </a:ln>
        </p:spPr>
        <p:style>
          <a:lnRef idx="0"/>
          <a:fillRef idx="0"/>
          <a:effectRef idx="0"/>
          <a:fontRef idx="minor"/>
        </p:style>
      </p:sp>
      <p:sp>
        <p:nvSpPr>
          <p:cNvPr id="130" name="CustomShape 5"/>
          <p:cNvSpPr/>
          <p:nvPr/>
        </p:nvSpPr>
        <p:spPr>
          <a:xfrm>
            <a:off x="365760" y="914400"/>
            <a:ext cx="9142920" cy="3078360"/>
          </a:xfrm>
          <a:prstGeom prst="rect">
            <a:avLst/>
          </a:prstGeom>
          <a:gradFill rotWithShape="0">
            <a:gsLst>
              <a:gs pos="0">
                <a:srgbClr val="dfdbd5">
                  <a:alpha val="0"/>
                </a:srgbClr>
              </a:gs>
              <a:gs pos="100000">
                <a:srgbClr val="dfdbd5"/>
              </a:gs>
            </a:gsLst>
            <a:lin ang="5400000"/>
          </a:gradFill>
          <a:ln w="15840">
            <a:noFill/>
          </a:ln>
        </p:spPr>
        <p:style>
          <a:lnRef idx="0"/>
          <a:fillRef idx="0"/>
          <a:effectRef idx="0"/>
          <a:fontRef idx="minor"/>
        </p:style>
      </p:sp>
      <p:sp>
        <p:nvSpPr>
          <p:cNvPr id="131" name="CustomShape 6"/>
          <p:cNvSpPr/>
          <p:nvPr/>
        </p:nvSpPr>
        <p:spPr>
          <a:xfrm>
            <a:off x="58680" y="280800"/>
            <a:ext cx="7347240" cy="2004480"/>
          </a:xfrm>
          <a:prstGeom prst="rect">
            <a:avLst/>
          </a:prstGeom>
          <a:noFill/>
          <a:ln>
            <a:noFill/>
          </a:ln>
        </p:spPr>
        <p:style>
          <a:lnRef idx="0"/>
          <a:fillRef idx="0"/>
          <a:effectRef idx="0"/>
          <a:fontRef idx="minor"/>
        </p:style>
        <p:txBody>
          <a:bodyPr lIns="90000" rIns="90000" tIns="45000" bIns="45000">
            <a:normAutofit/>
          </a:bodyPr>
          <a:p>
            <a:pPr>
              <a:lnSpc>
                <a:spcPct val="90000"/>
              </a:lnSpc>
              <a:tabLst>
                <a:tab algn="l" pos="0"/>
              </a:tabLst>
            </a:pPr>
            <a:r>
              <a:rPr b="0" lang="en-US" sz="3200" spc="-1" strike="noStrike" cap="all">
                <a:solidFill>
                  <a:srgbClr val="000000"/>
                </a:solidFill>
                <a:latin typeface="Gill Sans MT"/>
                <a:ea typeface="DejaVu Sans"/>
              </a:rPr>
              <a:t>Original Data</a:t>
            </a:r>
            <a:endParaRPr b="0" lang="en" sz="3200" spc="-1" strike="noStrike">
              <a:latin typeface="Arial"/>
            </a:endParaRPr>
          </a:p>
        </p:txBody>
      </p:sp>
      <p:sp>
        <p:nvSpPr>
          <p:cNvPr id="132" name="Line 7"/>
          <p:cNvSpPr/>
          <p:nvPr/>
        </p:nvSpPr>
        <p:spPr>
          <a:xfrm>
            <a:off x="106560" y="182880"/>
            <a:ext cx="2453760" cy="0"/>
          </a:xfrm>
          <a:prstGeom prst="line">
            <a:avLst/>
          </a:prstGeom>
          <a:ln w="31680">
            <a:solidFill>
              <a:srgbClr val="b71e42"/>
            </a:solidFill>
            <a:round/>
          </a:ln>
        </p:spPr>
        <p:style>
          <a:lnRef idx="0"/>
          <a:fillRef idx="0"/>
          <a:effectRef idx="0"/>
          <a:fontRef idx="minor"/>
        </p:style>
      </p:sp>
      <p:sp>
        <p:nvSpPr>
          <p:cNvPr id="133" name="CustomShape 8"/>
          <p:cNvSpPr/>
          <p:nvPr/>
        </p:nvSpPr>
        <p:spPr>
          <a:xfrm>
            <a:off x="1088640" y="2341800"/>
            <a:ext cx="2646360" cy="785880"/>
          </a:xfrm>
          <a:prstGeom prst="rect">
            <a:avLst/>
          </a:prstGeom>
          <a:noFill/>
          <a:ln>
            <a:noFill/>
          </a:ln>
        </p:spPr>
        <p:style>
          <a:lnRef idx="0"/>
          <a:fillRef idx="0"/>
          <a:effectRef idx="0"/>
          <a:fontRef idx="minor"/>
        </p:style>
      </p:sp>
      <p:pic>
        <p:nvPicPr>
          <p:cNvPr id="134" name="Picture 94" descr=""/>
          <p:cNvPicPr/>
          <p:nvPr/>
        </p:nvPicPr>
        <p:blipFill>
          <a:blip r:embed="rId2"/>
          <a:srcRect l="0" t="1526" r="0" b="-1526"/>
          <a:stretch/>
        </p:blipFill>
        <p:spPr>
          <a:xfrm>
            <a:off x="0" y="4595040"/>
            <a:ext cx="9142920" cy="556200"/>
          </a:xfrm>
          <a:prstGeom prst="rect">
            <a:avLst/>
          </a:prstGeom>
          <a:ln>
            <a:noFill/>
          </a:ln>
        </p:spPr>
      </p:pic>
      <p:sp>
        <p:nvSpPr>
          <p:cNvPr id="135" name="Line 9"/>
          <p:cNvSpPr/>
          <p:nvPr/>
        </p:nvSpPr>
        <p:spPr>
          <a:xfrm>
            <a:off x="0" y="4596120"/>
            <a:ext cx="9144000" cy="0"/>
          </a:xfrm>
          <a:prstGeom prst="line">
            <a:avLst/>
          </a:prstGeom>
          <a:ln w="12600">
            <a:solidFill>
              <a:srgbClr val="000001"/>
            </a:solidFill>
            <a:round/>
          </a:ln>
        </p:spPr>
        <p:style>
          <a:lnRef idx="0"/>
          <a:fillRef idx="0"/>
          <a:effectRef idx="0"/>
          <a:fontRef idx="minor"/>
        </p:style>
      </p:sp>
      <p:pic>
        <p:nvPicPr>
          <p:cNvPr id="136" name="Picture 140" descr=""/>
          <p:cNvPicPr/>
          <p:nvPr/>
        </p:nvPicPr>
        <p:blipFill>
          <a:blip r:embed="rId3"/>
          <a:stretch/>
        </p:blipFill>
        <p:spPr>
          <a:xfrm>
            <a:off x="418680" y="967320"/>
            <a:ext cx="8040960" cy="32860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10000" r="50000" b="90000"/>
          </a:path>
        </a:gradFill>
      </p:bgPr>
    </p:bg>
    <p:spTree>
      <p:nvGrpSpPr>
        <p:cNvPr id="1" name=""/>
        <p:cNvGrpSpPr/>
        <p:nvPr/>
      </p:nvGrpSpPr>
      <p:grpSpPr>
        <a:xfrm>
          <a:off x="0" y="0"/>
          <a:ext cx="0" cy="0"/>
          <a:chOff x="0" y="0"/>
          <a:chExt cx="0" cy="0"/>
        </a:xfrm>
      </p:grpSpPr>
      <p:sp>
        <p:nvSpPr>
          <p:cNvPr id="137" name="CustomShape 1"/>
          <p:cNvSpPr/>
          <p:nvPr/>
        </p:nvSpPr>
        <p:spPr>
          <a:xfrm>
            <a:off x="0" y="1514520"/>
            <a:ext cx="9142920" cy="3078360"/>
          </a:xfrm>
          <a:prstGeom prst="rect">
            <a:avLst/>
          </a:prstGeom>
          <a:gradFill rotWithShape="0">
            <a:gsLst>
              <a:gs pos="0">
                <a:srgbClr val="dfdbd5">
                  <a:alpha val="0"/>
                </a:srgbClr>
              </a:gs>
              <a:gs pos="100000">
                <a:srgbClr val="dfdbd5"/>
              </a:gs>
            </a:gsLst>
            <a:lin ang="5400000"/>
          </a:gradFill>
          <a:ln w="15840">
            <a:noFill/>
          </a:ln>
        </p:spPr>
        <p:style>
          <a:lnRef idx="0"/>
          <a:fillRef idx="0"/>
          <a:effectRef idx="0"/>
          <a:fontRef idx="minor"/>
        </p:style>
      </p:sp>
      <p:pic>
        <p:nvPicPr>
          <p:cNvPr id="138" name="Picture 80_0" descr=""/>
          <p:cNvPicPr/>
          <p:nvPr/>
        </p:nvPicPr>
        <p:blipFill>
          <a:blip r:embed="rId1"/>
          <a:srcRect l="0" t="1526" r="0" b="-1526"/>
          <a:stretch/>
        </p:blipFill>
        <p:spPr>
          <a:xfrm>
            <a:off x="0" y="4595040"/>
            <a:ext cx="9142920" cy="556200"/>
          </a:xfrm>
          <a:prstGeom prst="rect">
            <a:avLst/>
          </a:prstGeom>
          <a:ln>
            <a:noFill/>
          </a:ln>
        </p:spPr>
      </p:pic>
      <p:sp>
        <p:nvSpPr>
          <p:cNvPr id="139" name="Line 2"/>
          <p:cNvSpPr/>
          <p:nvPr/>
        </p:nvSpPr>
        <p:spPr>
          <a:xfrm>
            <a:off x="0" y="4596120"/>
            <a:ext cx="9144000" cy="0"/>
          </a:xfrm>
          <a:prstGeom prst="line">
            <a:avLst/>
          </a:prstGeom>
          <a:ln w="12600">
            <a:solidFill>
              <a:srgbClr val="000001"/>
            </a:solidFill>
            <a:round/>
          </a:ln>
        </p:spPr>
        <p:style>
          <a:lnRef idx="0"/>
          <a:fillRef idx="0"/>
          <a:effectRef idx="0"/>
          <a:fontRef idx="minor"/>
        </p:style>
      </p:sp>
      <p:sp>
        <p:nvSpPr>
          <p:cNvPr id="140" name="Line 3"/>
          <p:cNvSpPr/>
          <p:nvPr/>
        </p:nvSpPr>
        <p:spPr>
          <a:xfrm>
            <a:off x="1090080" y="1385280"/>
            <a:ext cx="7205760" cy="0"/>
          </a:xfrm>
          <a:prstGeom prst="line">
            <a:avLst/>
          </a:prstGeom>
          <a:ln w="31680">
            <a:solidFill>
              <a:srgbClr val="b71e42"/>
            </a:solidFill>
            <a:round/>
          </a:ln>
        </p:spPr>
        <p:style>
          <a:lnRef idx="0"/>
          <a:fillRef idx="0"/>
          <a:effectRef idx="0"/>
          <a:fontRef idx="minor"/>
        </p:style>
      </p:sp>
      <p:sp>
        <p:nvSpPr>
          <p:cNvPr id="141" name="CustomShape 4"/>
          <p:cNvSpPr/>
          <p:nvPr/>
        </p:nvSpPr>
        <p:spPr>
          <a:xfrm>
            <a:off x="0" y="0"/>
            <a:ext cx="9142560" cy="5142600"/>
          </a:xfrm>
          <a:prstGeom prst="rect">
            <a:avLst/>
          </a:prstGeom>
          <a:gradFill rotWithShape="0">
            <a:gsLst>
              <a:gs pos="0">
                <a:srgbClr val="eceae7"/>
              </a:gs>
              <a:gs pos="100000">
                <a:srgbClr val="cac6c1"/>
              </a:gs>
            </a:gsLst>
            <a:path path="circle">
              <a:fillToRect l="50000" t="10000" r="50000" b="90000"/>
            </a:path>
          </a:gradFill>
          <a:ln w="15840">
            <a:noFill/>
          </a:ln>
        </p:spPr>
        <p:style>
          <a:lnRef idx="0"/>
          <a:fillRef idx="0"/>
          <a:effectRef idx="0"/>
          <a:fontRef idx="minor"/>
        </p:style>
      </p:sp>
      <p:sp>
        <p:nvSpPr>
          <p:cNvPr id="142" name="CustomShape 5"/>
          <p:cNvSpPr/>
          <p:nvPr/>
        </p:nvSpPr>
        <p:spPr>
          <a:xfrm>
            <a:off x="365760" y="914400"/>
            <a:ext cx="9142920" cy="3078360"/>
          </a:xfrm>
          <a:prstGeom prst="rect">
            <a:avLst/>
          </a:prstGeom>
          <a:gradFill rotWithShape="0">
            <a:gsLst>
              <a:gs pos="0">
                <a:srgbClr val="dfdbd5">
                  <a:alpha val="0"/>
                </a:srgbClr>
              </a:gs>
              <a:gs pos="100000">
                <a:srgbClr val="dfdbd5"/>
              </a:gs>
            </a:gsLst>
            <a:lin ang="5400000"/>
          </a:gradFill>
          <a:ln w="15840">
            <a:noFill/>
          </a:ln>
        </p:spPr>
        <p:style>
          <a:lnRef idx="0"/>
          <a:fillRef idx="0"/>
          <a:effectRef idx="0"/>
          <a:fontRef idx="minor"/>
        </p:style>
      </p:sp>
      <p:sp>
        <p:nvSpPr>
          <p:cNvPr id="143" name="CustomShape 6"/>
          <p:cNvSpPr/>
          <p:nvPr/>
        </p:nvSpPr>
        <p:spPr>
          <a:xfrm>
            <a:off x="58680" y="280800"/>
            <a:ext cx="7347240" cy="2004480"/>
          </a:xfrm>
          <a:prstGeom prst="rect">
            <a:avLst/>
          </a:prstGeom>
          <a:noFill/>
          <a:ln>
            <a:noFill/>
          </a:ln>
        </p:spPr>
        <p:style>
          <a:lnRef idx="0"/>
          <a:fillRef idx="0"/>
          <a:effectRef idx="0"/>
          <a:fontRef idx="minor"/>
        </p:style>
        <p:txBody>
          <a:bodyPr lIns="90000" rIns="90000" tIns="45000" bIns="45000">
            <a:normAutofit/>
          </a:bodyPr>
          <a:p>
            <a:pPr>
              <a:lnSpc>
                <a:spcPct val="90000"/>
              </a:lnSpc>
              <a:tabLst>
                <a:tab algn="l" pos="0"/>
              </a:tabLst>
            </a:pPr>
            <a:r>
              <a:rPr b="0" lang="en-US" sz="3200" spc="-1" strike="noStrike" cap="all">
                <a:solidFill>
                  <a:srgbClr val="000000"/>
                </a:solidFill>
                <a:latin typeface="Gill Sans MT"/>
                <a:ea typeface="DejaVu Sans"/>
              </a:rPr>
              <a:t> </a:t>
            </a:r>
            <a:r>
              <a:rPr b="0" lang="en-US" sz="3200" spc="-1" strike="noStrike" cap="all">
                <a:solidFill>
                  <a:srgbClr val="000000"/>
                </a:solidFill>
                <a:latin typeface="Gill Sans MT"/>
                <a:ea typeface="DejaVu Sans"/>
              </a:rPr>
              <a:t>Final data</a:t>
            </a:r>
            <a:endParaRPr b="0" lang="en" sz="3200" spc="-1" strike="noStrike">
              <a:latin typeface="Arial"/>
            </a:endParaRPr>
          </a:p>
        </p:txBody>
      </p:sp>
      <p:sp>
        <p:nvSpPr>
          <p:cNvPr id="144" name="Line 7"/>
          <p:cNvSpPr/>
          <p:nvPr/>
        </p:nvSpPr>
        <p:spPr>
          <a:xfrm>
            <a:off x="106560" y="182880"/>
            <a:ext cx="2453760" cy="0"/>
          </a:xfrm>
          <a:prstGeom prst="line">
            <a:avLst/>
          </a:prstGeom>
          <a:ln w="31680">
            <a:solidFill>
              <a:srgbClr val="b71e42"/>
            </a:solidFill>
            <a:round/>
          </a:ln>
        </p:spPr>
        <p:style>
          <a:lnRef idx="0"/>
          <a:fillRef idx="0"/>
          <a:effectRef idx="0"/>
          <a:fontRef idx="minor"/>
        </p:style>
      </p:sp>
      <p:sp>
        <p:nvSpPr>
          <p:cNvPr id="145" name="CustomShape 8"/>
          <p:cNvSpPr/>
          <p:nvPr/>
        </p:nvSpPr>
        <p:spPr>
          <a:xfrm>
            <a:off x="1088640" y="2341800"/>
            <a:ext cx="2646360" cy="785880"/>
          </a:xfrm>
          <a:prstGeom prst="rect">
            <a:avLst/>
          </a:prstGeom>
          <a:noFill/>
          <a:ln>
            <a:noFill/>
          </a:ln>
        </p:spPr>
        <p:style>
          <a:lnRef idx="0"/>
          <a:fillRef idx="0"/>
          <a:effectRef idx="0"/>
          <a:fontRef idx="minor"/>
        </p:style>
      </p:sp>
      <p:pic>
        <p:nvPicPr>
          <p:cNvPr id="146" name="Picture 94_0" descr=""/>
          <p:cNvPicPr/>
          <p:nvPr/>
        </p:nvPicPr>
        <p:blipFill>
          <a:blip r:embed="rId2"/>
          <a:srcRect l="0" t="1526" r="0" b="-1526"/>
          <a:stretch/>
        </p:blipFill>
        <p:spPr>
          <a:xfrm>
            <a:off x="0" y="4595040"/>
            <a:ext cx="9142920" cy="556200"/>
          </a:xfrm>
          <a:prstGeom prst="rect">
            <a:avLst/>
          </a:prstGeom>
          <a:ln>
            <a:noFill/>
          </a:ln>
        </p:spPr>
      </p:pic>
      <p:sp>
        <p:nvSpPr>
          <p:cNvPr id="147" name="Line 9"/>
          <p:cNvSpPr/>
          <p:nvPr/>
        </p:nvSpPr>
        <p:spPr>
          <a:xfrm>
            <a:off x="0" y="4596120"/>
            <a:ext cx="9144000" cy="0"/>
          </a:xfrm>
          <a:prstGeom prst="line">
            <a:avLst/>
          </a:prstGeom>
          <a:ln w="12600">
            <a:solidFill>
              <a:srgbClr val="000001"/>
            </a:solidFill>
            <a:round/>
          </a:ln>
        </p:spPr>
        <p:style>
          <a:lnRef idx="0"/>
          <a:fillRef idx="0"/>
          <a:effectRef idx="0"/>
          <a:fontRef idx="minor"/>
        </p:style>
      </p:sp>
      <p:pic>
        <p:nvPicPr>
          <p:cNvPr id="148" name="Picture 152" descr=""/>
          <p:cNvPicPr/>
          <p:nvPr/>
        </p:nvPicPr>
        <p:blipFill>
          <a:blip r:embed="rId3"/>
          <a:stretch/>
        </p:blipFill>
        <p:spPr>
          <a:xfrm>
            <a:off x="2769120" y="311040"/>
            <a:ext cx="4943880" cy="42076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3108960" y="199080"/>
            <a:ext cx="2590920" cy="571680"/>
          </a:xfrm>
          <a:prstGeom prst="rect">
            <a:avLst/>
          </a:prstGeom>
          <a:noFill/>
          <a:ln>
            <a:noFill/>
          </a:ln>
        </p:spPr>
        <p:style>
          <a:lnRef idx="0"/>
          <a:fillRef idx="0"/>
          <a:effectRef idx="0"/>
          <a:fontRef idx="minor"/>
        </p:style>
        <p:txBody>
          <a:bodyPr lIns="90000" rIns="90000" tIns="91440" bIns="91440">
            <a:normAutofit fontScale="46000"/>
          </a:bodyPr>
          <a:p>
            <a:pPr>
              <a:lnSpc>
                <a:spcPct val="90000"/>
              </a:lnSpc>
              <a:tabLst>
                <a:tab algn="l" pos="0"/>
              </a:tabLst>
            </a:pPr>
            <a:r>
              <a:rPr b="0" lang="en-US" sz="2400" spc="-1" strike="noStrike" cap="all">
                <a:solidFill>
                  <a:srgbClr val="000000"/>
                </a:solidFill>
                <a:latin typeface="Gill Sans MT"/>
                <a:ea typeface="DejaVu Sans"/>
              </a:rPr>
              <a:t>implementation</a:t>
            </a:r>
            <a:endParaRPr b="0" lang="en" sz="2400" spc="-1" strike="noStrike">
              <a:latin typeface="Arial"/>
            </a:endParaRPr>
          </a:p>
        </p:txBody>
      </p:sp>
      <p:sp>
        <p:nvSpPr>
          <p:cNvPr id="150" name="CustomShape 2"/>
          <p:cNvSpPr/>
          <p:nvPr/>
        </p:nvSpPr>
        <p:spPr>
          <a:xfrm>
            <a:off x="561240" y="901800"/>
            <a:ext cx="3672720" cy="3319200"/>
          </a:xfrm>
          <a:prstGeom prst="rect">
            <a:avLst/>
          </a:prstGeom>
          <a:solidFill>
            <a:srgbClr val="b71e42"/>
          </a:solidFill>
          <a:ln w="15840">
            <a:solidFill>
              <a:srgbClr val="871630"/>
            </a:solidFill>
            <a:round/>
          </a:ln>
        </p:spPr>
        <p:style>
          <a:lnRef idx="0"/>
          <a:fillRef idx="0"/>
          <a:effectRef idx="0"/>
          <a:fontRef idx="minor"/>
        </p:style>
        <p:txBody>
          <a:bodyPr lIns="90000" rIns="90000" tIns="45000" bIns="45000" anchor="ctr">
            <a:noAutofit/>
          </a:bodyPr>
          <a:p>
            <a:pPr algn="ctr">
              <a:lnSpc>
                <a:spcPct val="100000"/>
              </a:lnSpc>
            </a:pPr>
            <a:r>
              <a:rPr b="0" lang="en-US" sz="4000" spc="-1" strike="noStrike">
                <a:solidFill>
                  <a:srgbClr val="ffffff"/>
                </a:solidFill>
                <a:latin typeface="Gill Sans MT"/>
                <a:ea typeface="DejaVu Sans"/>
              </a:rPr>
              <a:t>Classes &amp; infrastructure</a:t>
            </a:r>
            <a:endParaRPr b="0" lang="en" sz="4000" spc="-1" strike="noStrike">
              <a:latin typeface="Arial"/>
            </a:endParaRPr>
          </a:p>
        </p:txBody>
      </p:sp>
      <p:sp>
        <p:nvSpPr>
          <p:cNvPr id="151" name="CustomShape 3"/>
          <p:cNvSpPr/>
          <p:nvPr/>
        </p:nvSpPr>
        <p:spPr>
          <a:xfrm>
            <a:off x="4908960" y="901800"/>
            <a:ext cx="3672720" cy="3319200"/>
          </a:xfrm>
          <a:prstGeom prst="rect">
            <a:avLst/>
          </a:prstGeom>
          <a:solidFill>
            <a:srgbClr val="00b0f0"/>
          </a:solidFill>
          <a:ln w="15840">
            <a:solidFill>
              <a:srgbClr val="871630"/>
            </a:solidFill>
            <a:round/>
          </a:ln>
        </p:spPr>
        <p:style>
          <a:lnRef idx="0"/>
          <a:fillRef idx="0"/>
          <a:effectRef idx="0"/>
          <a:fontRef idx="minor"/>
        </p:style>
        <p:txBody>
          <a:bodyPr lIns="90000" rIns="90000" tIns="91440" bIns="91440" anchor="ctr">
            <a:normAutofit/>
          </a:bodyPr>
          <a:p>
            <a:pPr marL="139680" algn="ctr">
              <a:lnSpc>
                <a:spcPct val="120000"/>
              </a:lnSpc>
              <a:tabLst>
                <a:tab algn="l" pos="0"/>
              </a:tabLst>
            </a:pPr>
            <a:r>
              <a:rPr b="0" lang="en-US" sz="4150" spc="-1" strike="noStrike">
                <a:solidFill>
                  <a:srgbClr val="ffffff"/>
                </a:solidFill>
                <a:latin typeface="Gill Sans MT"/>
                <a:ea typeface="DejaVu Sans"/>
              </a:rPr>
              <a:t>Algorithms </a:t>
            </a:r>
            <a:endParaRPr b="0" lang="en" sz="415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dc:language>
  <cp:lastModifiedBy/>
  <dcterms:modified xsi:type="dcterms:W3CDTF">2021-12-04T21:50:17Z</dcterms:modified>
  <cp:revision>8</cp:revision>
  <dc:subject/>
  <dc:title>The OR project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21</vt:i4>
  </property>
</Properties>
</file>