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23B9-9BBB-4724-B239-4FAEEA4ED615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2169-7DC5-4FC8-8E35-7E4F252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2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23B9-9BBB-4724-B239-4FAEEA4ED615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2169-7DC5-4FC8-8E35-7E4F252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8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23B9-9BBB-4724-B239-4FAEEA4ED615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2169-7DC5-4FC8-8E35-7E4F252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52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23B9-9BBB-4724-B239-4FAEEA4ED615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2169-7DC5-4FC8-8E35-7E4F252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7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23B9-9BBB-4724-B239-4FAEEA4ED615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2169-7DC5-4FC8-8E35-7E4F252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23B9-9BBB-4724-B239-4FAEEA4ED615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2169-7DC5-4FC8-8E35-7E4F252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37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23B9-9BBB-4724-B239-4FAEEA4ED615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2169-7DC5-4FC8-8E35-7E4F252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6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23B9-9BBB-4724-B239-4FAEEA4ED615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2169-7DC5-4FC8-8E35-7E4F252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5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23B9-9BBB-4724-B239-4FAEEA4ED615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2169-7DC5-4FC8-8E35-7E4F252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34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23B9-9BBB-4724-B239-4FAEEA4ED615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2169-7DC5-4FC8-8E35-7E4F252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16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23B9-9BBB-4724-B239-4FAEEA4ED615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D2169-7DC5-4FC8-8E35-7E4F252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23B9-9BBB-4724-B239-4FAEEA4ED615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D2169-7DC5-4FC8-8E35-7E4F252FD2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10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580" y="0"/>
            <a:ext cx="7778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8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4" y="0"/>
            <a:ext cx="11898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0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11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40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70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77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959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02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</dc:creator>
  <cp:lastModifiedBy>baek</cp:lastModifiedBy>
  <cp:revision>3</cp:revision>
  <dcterms:created xsi:type="dcterms:W3CDTF">2024-07-06T05:20:37Z</dcterms:created>
  <dcterms:modified xsi:type="dcterms:W3CDTF">2024-07-06T06:48:17Z</dcterms:modified>
</cp:coreProperties>
</file>