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50C1-4027-433D-AF97-CD74A1BFE22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2ACB-29E1-4A92-A761-B8756706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66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50C1-4027-433D-AF97-CD74A1BFE22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2ACB-29E1-4A92-A761-B8756706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7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50C1-4027-433D-AF97-CD74A1BFE22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2ACB-29E1-4A92-A761-B8756706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8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50C1-4027-433D-AF97-CD74A1BFE22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2ACB-29E1-4A92-A761-B8756706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50C1-4027-433D-AF97-CD74A1BFE22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2ACB-29E1-4A92-A761-B8756706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1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50C1-4027-433D-AF97-CD74A1BFE22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2ACB-29E1-4A92-A761-B8756706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67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50C1-4027-433D-AF97-CD74A1BFE22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2ACB-29E1-4A92-A761-B8756706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7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50C1-4027-433D-AF97-CD74A1BFE22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2ACB-29E1-4A92-A761-B8756706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8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50C1-4027-433D-AF97-CD74A1BFE22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2ACB-29E1-4A92-A761-B8756706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7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50C1-4027-433D-AF97-CD74A1BFE22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2ACB-29E1-4A92-A761-B8756706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9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50C1-4027-433D-AF97-CD74A1BFE22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32ACB-29E1-4A92-A761-B8756706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90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50C1-4027-433D-AF97-CD74A1BFE228}" type="datetimeFigureOut">
              <a:rPr lang="ko-KR" altLang="en-US" smtClean="0"/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32ACB-29E1-4A92-A761-B87567062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11" y="1056573"/>
            <a:ext cx="8771555" cy="5187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132348"/>
            <a:ext cx="404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서울도서관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1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82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45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83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12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9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17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73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2</cp:revision>
  <dcterms:created xsi:type="dcterms:W3CDTF">2024-07-02T04:58:12Z</dcterms:created>
  <dcterms:modified xsi:type="dcterms:W3CDTF">2024-07-02T04:59:46Z</dcterms:modified>
</cp:coreProperties>
</file>