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0" autoAdjust="0"/>
    <p:restoredTop sz="94660"/>
  </p:normalViewPr>
  <p:slideViewPr>
    <p:cSldViewPr snapToGrid="0">
      <p:cViewPr>
        <p:scale>
          <a:sx n="100" d="100"/>
          <a:sy n="100" d="100"/>
        </p:scale>
        <p:origin x="762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79CD-CBF3-419F-A34C-13F84E3EF25B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76AC-972B-40D6-A8A0-3838D9AD8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919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79CD-CBF3-419F-A34C-13F84E3EF25B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76AC-972B-40D6-A8A0-3838D9AD8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238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79CD-CBF3-419F-A34C-13F84E3EF25B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76AC-972B-40D6-A8A0-3838D9AD8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102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79CD-CBF3-419F-A34C-13F84E3EF25B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76AC-972B-40D6-A8A0-3838D9AD8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216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79CD-CBF3-419F-A34C-13F84E3EF25B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76AC-972B-40D6-A8A0-3838D9AD8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312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79CD-CBF3-419F-A34C-13F84E3EF25B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76AC-972B-40D6-A8A0-3838D9AD8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732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79CD-CBF3-419F-A34C-13F84E3EF25B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76AC-972B-40D6-A8A0-3838D9AD8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795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79CD-CBF3-419F-A34C-13F84E3EF25B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76AC-972B-40D6-A8A0-3838D9AD8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018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79CD-CBF3-419F-A34C-13F84E3EF25B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76AC-972B-40D6-A8A0-3838D9AD8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966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79CD-CBF3-419F-A34C-13F84E3EF25B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76AC-972B-40D6-A8A0-3838D9AD8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240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79CD-CBF3-419F-A34C-13F84E3EF25B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76AC-972B-40D6-A8A0-3838D9AD8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042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079CD-CBF3-419F-A34C-13F84E3EF25B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276AC-972B-40D6-A8A0-3838D9AD8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73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495" y="0"/>
            <a:ext cx="90510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741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133" y="0"/>
            <a:ext cx="109897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213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221" y="0"/>
            <a:ext cx="109795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073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660" y="0"/>
            <a:ext cx="102746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075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960" y="0"/>
            <a:ext cx="102100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460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005" y="0"/>
            <a:ext cx="103959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359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569" y="0"/>
            <a:ext cx="98108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095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920" y="0"/>
            <a:ext cx="107501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509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110" y="0"/>
            <a:ext cx="81777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136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701" y="0"/>
            <a:ext cx="108405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127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792" y="0"/>
            <a:ext cx="106724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734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35" y="0"/>
            <a:ext cx="108975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138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07" y="0"/>
            <a:ext cx="111431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020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와이드스크린</PresentationFormat>
  <Paragraphs>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baek</dc:creator>
  <cp:lastModifiedBy>baek</cp:lastModifiedBy>
  <cp:revision>3</cp:revision>
  <dcterms:created xsi:type="dcterms:W3CDTF">2024-07-05T11:22:21Z</dcterms:created>
  <dcterms:modified xsi:type="dcterms:W3CDTF">2024-07-21T07:13:16Z</dcterms:modified>
</cp:coreProperties>
</file>