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1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8" y="0"/>
            <a:ext cx="10960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9" y="0"/>
            <a:ext cx="10867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89" y="0"/>
            <a:ext cx="11321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6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6" y="0"/>
            <a:ext cx="1106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" y="0"/>
            <a:ext cx="10938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7" y="0"/>
            <a:ext cx="11018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0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15" y="0"/>
            <a:ext cx="11221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2" y="0"/>
            <a:ext cx="10841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0"/>
            <a:ext cx="1077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1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8" y="0"/>
            <a:ext cx="1094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4" y="0"/>
            <a:ext cx="11056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9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9</cp:revision>
  <dcterms:created xsi:type="dcterms:W3CDTF">2024-07-05T11:22:21Z</dcterms:created>
  <dcterms:modified xsi:type="dcterms:W3CDTF">2024-07-21T07:59:49Z</dcterms:modified>
</cp:coreProperties>
</file>