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25" y="0"/>
            <a:ext cx="732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2" y="0"/>
            <a:ext cx="1079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0" y="0"/>
            <a:ext cx="11400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7" y="0"/>
            <a:ext cx="11671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4" y="0"/>
            <a:ext cx="1077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0" y="0"/>
            <a:ext cx="10993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" y="0"/>
            <a:ext cx="1150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9" y="0"/>
            <a:ext cx="10900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4" y="0"/>
            <a:ext cx="1101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1" y="0"/>
            <a:ext cx="1071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6" y="0"/>
            <a:ext cx="10494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1" y="0"/>
            <a:ext cx="10946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11</cp:revision>
  <dcterms:created xsi:type="dcterms:W3CDTF">2024-07-05T11:22:21Z</dcterms:created>
  <dcterms:modified xsi:type="dcterms:W3CDTF">2024-07-21T08:05:22Z</dcterms:modified>
</cp:coreProperties>
</file>