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1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3" y="0"/>
            <a:ext cx="10977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8" y="0"/>
            <a:ext cx="10882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77" y="0"/>
            <a:ext cx="10794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0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46" y="0"/>
            <a:ext cx="11078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7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2" y="0"/>
            <a:ext cx="11226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0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46" y="0"/>
            <a:ext cx="10960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6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1" y="0"/>
            <a:ext cx="11301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5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8" y="0"/>
            <a:ext cx="11280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6" y="0"/>
            <a:ext cx="11072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64" y="0"/>
            <a:ext cx="10764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6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63" y="0"/>
            <a:ext cx="10639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6" y="0"/>
            <a:ext cx="11641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0" y="0"/>
            <a:ext cx="11588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5" y="0"/>
            <a:ext cx="11239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3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8" y="0"/>
            <a:ext cx="1104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0" y="0"/>
            <a:ext cx="10964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1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13</cp:revision>
  <dcterms:created xsi:type="dcterms:W3CDTF">2024-07-05T11:22:21Z</dcterms:created>
  <dcterms:modified xsi:type="dcterms:W3CDTF">2024-07-21T10:24:10Z</dcterms:modified>
</cp:coreProperties>
</file>