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81" y="0"/>
            <a:ext cx="7689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0" y="0"/>
            <a:ext cx="11159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0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0" y="0"/>
            <a:ext cx="10958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75" y="0"/>
            <a:ext cx="5090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8" y="0"/>
            <a:ext cx="11002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06" y="0"/>
            <a:ext cx="1099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2" y="0"/>
            <a:ext cx="10872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2" y="0"/>
            <a:ext cx="10439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8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7" y="0"/>
            <a:ext cx="1070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03" y="0"/>
            <a:ext cx="10706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3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2" y="0"/>
            <a:ext cx="1065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14</cp:revision>
  <dcterms:created xsi:type="dcterms:W3CDTF">2024-07-05T11:22:21Z</dcterms:created>
  <dcterms:modified xsi:type="dcterms:W3CDTF">2024-07-21T12:16:13Z</dcterms:modified>
</cp:coreProperties>
</file>