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1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0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21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31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3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6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4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79CD-CBF3-419F-A34C-13F84E3EF25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276AC-972B-40D6-A8A0-3838D9AD8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73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365" y="0"/>
            <a:ext cx="4923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4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52" y="0"/>
            <a:ext cx="11394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5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7" y="0"/>
            <a:ext cx="11788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6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4" y="0"/>
            <a:ext cx="11101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7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05" y="0"/>
            <a:ext cx="10941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4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7" y="0"/>
            <a:ext cx="11901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3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19</cp:revision>
  <dcterms:created xsi:type="dcterms:W3CDTF">2024-07-05T11:22:21Z</dcterms:created>
  <dcterms:modified xsi:type="dcterms:W3CDTF">2024-07-21T12:44:09Z</dcterms:modified>
</cp:coreProperties>
</file>