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6" y="0"/>
            <a:ext cx="1144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0" y="0"/>
            <a:ext cx="11462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3" y="0"/>
            <a:ext cx="10851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1" y="0"/>
            <a:ext cx="1093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4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36" y="0"/>
            <a:ext cx="10979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5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" y="0"/>
            <a:ext cx="10818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5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0" y="0"/>
            <a:ext cx="1134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9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9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181100"/>
            <a:ext cx="55530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2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20</cp:revision>
  <dcterms:created xsi:type="dcterms:W3CDTF">2024-07-05T11:22:21Z</dcterms:created>
  <dcterms:modified xsi:type="dcterms:W3CDTF">2024-07-21T12:47:31Z</dcterms:modified>
</cp:coreProperties>
</file>