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1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58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14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2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7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3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7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9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37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1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E17E1-BAB6-440E-A610-907447532148}" type="datetimeFigureOut">
              <a:rPr lang="ko-KR" altLang="en-US" smtClean="0"/>
              <a:t>2024-07-20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21289-CA03-40FD-995A-41BD0531E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7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32" y="0"/>
            <a:ext cx="10941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65" y="0"/>
            <a:ext cx="10804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1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7" y="0"/>
            <a:ext cx="10857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634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45" y="0"/>
            <a:ext cx="10898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9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26" y="0"/>
            <a:ext cx="11030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35" y="0"/>
            <a:ext cx="10739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00" y="0"/>
            <a:ext cx="1101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51" y="0"/>
            <a:ext cx="10919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8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09" y="0"/>
            <a:ext cx="10953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8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0" y="0"/>
            <a:ext cx="11130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36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516" y="0"/>
            <a:ext cx="5316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"/>
            <a:ext cx="44925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" y="536802"/>
            <a:ext cx="120967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72" y="0"/>
            <a:ext cx="11175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8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24" y="0"/>
            <a:ext cx="111001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49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0"/>
            <a:ext cx="10837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1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18" y="0"/>
            <a:ext cx="10688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1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07" y="0"/>
            <a:ext cx="4651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95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87" y="0"/>
            <a:ext cx="10745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6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</dc:creator>
  <cp:lastModifiedBy>baek</cp:lastModifiedBy>
  <cp:revision>3</cp:revision>
  <dcterms:created xsi:type="dcterms:W3CDTF">2024-07-20T14:19:14Z</dcterms:created>
  <dcterms:modified xsi:type="dcterms:W3CDTF">2024-07-20T14:32:18Z</dcterms:modified>
</cp:coreProperties>
</file>