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7E1-BAB6-440E-A610-9074475321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81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7E1-BAB6-440E-A610-9074475321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3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7E1-BAB6-440E-A610-9074475321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58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7E1-BAB6-440E-A610-9074475321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14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7E1-BAB6-440E-A610-9074475321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2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7E1-BAB6-440E-A610-9074475321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37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7E1-BAB6-440E-A610-9074475321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3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7E1-BAB6-440E-A610-9074475321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7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7E1-BAB6-440E-A610-9074475321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93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7E1-BAB6-440E-A610-9074475321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53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7E1-BAB6-440E-A610-9074475321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01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E17E1-BAB6-440E-A610-9074475321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27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798" y="0"/>
            <a:ext cx="4738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35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74" y="0"/>
            <a:ext cx="107930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7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123" y="0"/>
            <a:ext cx="48477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32" y="0"/>
            <a:ext cx="11090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1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82" y="0"/>
            <a:ext cx="10837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7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90" y="0"/>
            <a:ext cx="108964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7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34" y="0"/>
            <a:ext cx="10849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4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3" y="0"/>
            <a:ext cx="10934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6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0"/>
            <a:ext cx="10820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0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72" y="0"/>
            <a:ext cx="11077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4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32" y="0"/>
            <a:ext cx="11084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</dc:creator>
  <cp:lastModifiedBy>baek</cp:lastModifiedBy>
  <cp:revision>9</cp:revision>
  <dcterms:created xsi:type="dcterms:W3CDTF">2024-07-20T14:19:14Z</dcterms:created>
  <dcterms:modified xsi:type="dcterms:W3CDTF">2024-07-20T17:28:23Z</dcterms:modified>
</cp:coreProperties>
</file>