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17E1-BAB6-440E-A610-907447532148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45" y="0"/>
            <a:ext cx="4724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0"/>
            <a:ext cx="1091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9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5" y="0"/>
            <a:ext cx="10855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1" y="0"/>
            <a:ext cx="1088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4" y="0"/>
            <a:ext cx="10789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7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0"/>
            <a:ext cx="1089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876300"/>
            <a:ext cx="5734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27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4" y="0"/>
            <a:ext cx="1106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3" y="0"/>
            <a:ext cx="10800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3" y="0"/>
            <a:ext cx="1101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5" y="0"/>
            <a:ext cx="1085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6" y="0"/>
            <a:ext cx="10777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2" y="0"/>
            <a:ext cx="10910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1" y="0"/>
            <a:ext cx="1093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10</cp:revision>
  <dcterms:created xsi:type="dcterms:W3CDTF">2024-07-20T14:19:14Z</dcterms:created>
  <dcterms:modified xsi:type="dcterms:W3CDTF">2024-07-20T17:32:52Z</dcterms:modified>
</cp:coreProperties>
</file>