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75" r:id="rId2"/>
    <p:sldId id="257" r:id="rId3"/>
    <p:sldId id="273" r:id="rId4"/>
    <p:sldId id="256" r:id="rId5"/>
    <p:sldId id="258" r:id="rId6"/>
    <p:sldId id="260" r:id="rId7"/>
    <p:sldId id="262" r:id="rId8"/>
    <p:sldId id="263" r:id="rId9"/>
    <p:sldId id="264" r:id="rId10"/>
    <p:sldId id="259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9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F6268-CC89-4842-8D8E-0F4B838ACB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E2FDC35-55E4-4E25-9C75-904CEB9BD7DC}">
      <dgm:prSet phldrT="[Texto]" custT="1"/>
      <dgm:spPr/>
      <dgm:t>
        <a:bodyPr/>
        <a:lstStyle/>
        <a:p>
          <a:r>
            <a:rPr lang="es-CO" sz="1800" dirty="0" smtClean="0"/>
            <a:t>Corrección: </a:t>
          </a:r>
          <a:r>
            <a:rPr lang="es-ES" sz="1600" dirty="0" smtClean="0"/>
            <a:t>El grado en que una aplicación satisface sus especificaciones y consigue los objetivos encomendados por el cliente </a:t>
          </a:r>
          <a:r>
            <a:rPr lang="es-CO" sz="1600" dirty="0" smtClean="0"/>
            <a:t> </a:t>
          </a:r>
          <a:endParaRPr lang="es-ES" sz="1600" dirty="0"/>
        </a:p>
      </dgm:t>
    </dgm:pt>
    <dgm:pt modelId="{1AC8C48A-81C1-4757-AB8E-5FC8D41D9E45}" type="parTrans" cxnId="{80704632-2169-4ECE-99E6-DF2EC442D880}">
      <dgm:prSet/>
      <dgm:spPr/>
      <dgm:t>
        <a:bodyPr/>
        <a:lstStyle/>
        <a:p>
          <a:endParaRPr lang="es-ES"/>
        </a:p>
      </dgm:t>
    </dgm:pt>
    <dgm:pt modelId="{21435CBC-49FD-439E-B2EE-F82257EBCFA1}" type="sibTrans" cxnId="{80704632-2169-4ECE-99E6-DF2EC442D880}">
      <dgm:prSet/>
      <dgm:spPr/>
      <dgm:t>
        <a:bodyPr/>
        <a:lstStyle/>
        <a:p>
          <a:endParaRPr lang="es-ES"/>
        </a:p>
      </dgm:t>
    </dgm:pt>
    <dgm:pt modelId="{5225F142-7B45-4357-8747-F3A9F9B925F0}">
      <dgm:prSet phldrT="[Texto]" custT="1"/>
      <dgm:spPr/>
      <dgm:t>
        <a:bodyPr/>
        <a:lstStyle/>
        <a:p>
          <a:r>
            <a:rPr lang="es-CO" sz="1800" dirty="0" smtClean="0"/>
            <a:t>Fiabilidad: </a:t>
          </a:r>
          <a:r>
            <a:rPr lang="es-ES" sz="1600" dirty="0" smtClean="0"/>
            <a:t>El grado que se puede esperar de una aplicación lleve a cabo las operaciones especificadas y con la precisión requerida </a:t>
          </a:r>
          <a:r>
            <a:rPr lang="es-CO" sz="1600" dirty="0" smtClean="0"/>
            <a:t> </a:t>
          </a:r>
          <a:endParaRPr lang="es-ES" sz="1600" dirty="0"/>
        </a:p>
      </dgm:t>
    </dgm:pt>
    <dgm:pt modelId="{2CFE0A44-1DE5-415E-8631-54755440915E}" type="parTrans" cxnId="{8FAD8556-5A59-41BF-BCF1-3ED1B619E24E}">
      <dgm:prSet/>
      <dgm:spPr/>
      <dgm:t>
        <a:bodyPr/>
        <a:lstStyle/>
        <a:p>
          <a:endParaRPr lang="es-ES"/>
        </a:p>
      </dgm:t>
    </dgm:pt>
    <dgm:pt modelId="{8D2A39F6-DE43-45E1-BC4F-3E638CF0D1D9}" type="sibTrans" cxnId="{8FAD8556-5A59-41BF-BCF1-3ED1B619E24E}">
      <dgm:prSet/>
      <dgm:spPr/>
      <dgm:t>
        <a:bodyPr/>
        <a:lstStyle/>
        <a:p>
          <a:endParaRPr lang="es-ES"/>
        </a:p>
      </dgm:t>
    </dgm:pt>
    <dgm:pt modelId="{79DA5DCC-49B1-483F-8FCD-D9EFB2B0E42B}">
      <dgm:prSet phldrT="[Texto]" custT="1"/>
      <dgm:spPr/>
      <dgm:t>
        <a:bodyPr/>
        <a:lstStyle/>
        <a:p>
          <a:r>
            <a:rPr lang="es-CO" sz="1800" dirty="0" smtClean="0"/>
            <a:t>Eficiencia</a:t>
          </a:r>
          <a:r>
            <a:rPr lang="es-CO" sz="1600" dirty="0" smtClean="0"/>
            <a:t>: </a:t>
          </a:r>
          <a:r>
            <a:rPr lang="es-ES" sz="1600" dirty="0" smtClean="0"/>
            <a:t>La cantidad de recursos hardware y software que necesita una aplicación para realizar las operaciones con los tiempos de respuesta adecuados </a:t>
          </a:r>
          <a:r>
            <a:rPr lang="es-CO" sz="1600" dirty="0" smtClean="0"/>
            <a:t> </a:t>
          </a:r>
          <a:endParaRPr lang="es-ES" sz="1600" dirty="0"/>
        </a:p>
      </dgm:t>
    </dgm:pt>
    <dgm:pt modelId="{F25869B7-C3EE-46F8-8F3E-4A1131447318}" type="parTrans" cxnId="{D9EB7D49-63C8-4493-A2D0-672BDCC554DC}">
      <dgm:prSet/>
      <dgm:spPr/>
      <dgm:t>
        <a:bodyPr/>
        <a:lstStyle/>
        <a:p>
          <a:endParaRPr lang="es-ES"/>
        </a:p>
      </dgm:t>
    </dgm:pt>
    <dgm:pt modelId="{E9B8A8F8-ADA7-4843-A0FB-9A5EF42FB561}" type="sibTrans" cxnId="{D9EB7D49-63C8-4493-A2D0-672BDCC554DC}">
      <dgm:prSet/>
      <dgm:spPr/>
      <dgm:t>
        <a:bodyPr/>
        <a:lstStyle/>
        <a:p>
          <a:endParaRPr lang="es-ES"/>
        </a:p>
      </dgm:t>
    </dgm:pt>
    <dgm:pt modelId="{85C86E0D-8F03-4A93-8611-19646DE57CA2}">
      <dgm:prSet custT="1"/>
      <dgm:spPr/>
      <dgm:t>
        <a:bodyPr/>
        <a:lstStyle/>
        <a:p>
          <a:r>
            <a:rPr lang="es-CO" sz="1800" dirty="0" smtClean="0"/>
            <a:t>Integridad: </a:t>
          </a:r>
          <a:r>
            <a:rPr lang="es-ES" sz="1600" dirty="0" smtClean="0"/>
            <a:t>El grado con que puede controlarse el acceso al software o a los datos a personal no autorizado </a:t>
          </a:r>
          <a:r>
            <a:rPr lang="es-CO" sz="1600" dirty="0" smtClean="0"/>
            <a:t> </a:t>
          </a:r>
          <a:endParaRPr lang="es-ES" sz="1600" dirty="0"/>
        </a:p>
      </dgm:t>
    </dgm:pt>
    <dgm:pt modelId="{F0003FA2-0D65-4206-A7C9-6BFE58B69254}" type="parTrans" cxnId="{0216522F-724C-4F53-8031-DB4DBEDA87A0}">
      <dgm:prSet/>
      <dgm:spPr/>
      <dgm:t>
        <a:bodyPr/>
        <a:lstStyle/>
        <a:p>
          <a:endParaRPr lang="es-ES"/>
        </a:p>
      </dgm:t>
    </dgm:pt>
    <dgm:pt modelId="{A5380910-7C5E-41F2-8F5F-14914309A6BA}" type="sibTrans" cxnId="{0216522F-724C-4F53-8031-DB4DBEDA87A0}">
      <dgm:prSet/>
      <dgm:spPr/>
      <dgm:t>
        <a:bodyPr/>
        <a:lstStyle/>
        <a:p>
          <a:endParaRPr lang="es-ES"/>
        </a:p>
      </dgm:t>
    </dgm:pt>
    <dgm:pt modelId="{4E47C3FE-6082-43B8-A313-04DF0EC4EC9B}">
      <dgm:prSet custT="1"/>
      <dgm:spPr/>
      <dgm:t>
        <a:bodyPr/>
        <a:lstStyle/>
        <a:p>
          <a:r>
            <a:rPr lang="es-CO" sz="1800" dirty="0" smtClean="0"/>
            <a:t>Facilidad de Uso: </a:t>
          </a:r>
          <a:r>
            <a:rPr lang="es-ES" sz="1600" dirty="0" smtClean="0"/>
            <a:t>El esfuerzo requerido para aprender el manejo de una aplicación, trabajar con ella, introducir datos y conseguir resultados </a:t>
          </a:r>
          <a:r>
            <a:rPr lang="es-CO" sz="1600" dirty="0" smtClean="0"/>
            <a:t> </a:t>
          </a:r>
          <a:endParaRPr lang="es-ES" sz="1600" dirty="0"/>
        </a:p>
      </dgm:t>
    </dgm:pt>
    <dgm:pt modelId="{1AC5C630-8626-4A5F-8140-5425BFFF0A9F}" type="parTrans" cxnId="{370C3B0D-59F6-446A-8EC0-7B5822EEBD79}">
      <dgm:prSet/>
      <dgm:spPr/>
      <dgm:t>
        <a:bodyPr/>
        <a:lstStyle/>
        <a:p>
          <a:endParaRPr lang="es-ES"/>
        </a:p>
      </dgm:t>
    </dgm:pt>
    <dgm:pt modelId="{D71D30B9-106B-43D9-BD1A-2B0BF5BA1BB3}" type="sibTrans" cxnId="{370C3B0D-59F6-446A-8EC0-7B5822EEBD79}">
      <dgm:prSet/>
      <dgm:spPr/>
      <dgm:t>
        <a:bodyPr/>
        <a:lstStyle/>
        <a:p>
          <a:endParaRPr lang="es-ES"/>
        </a:p>
      </dgm:t>
    </dgm:pt>
    <dgm:pt modelId="{3C31A30F-7025-4301-A677-717F46070510}" type="pres">
      <dgm:prSet presAssocID="{7B9F6268-CC89-4842-8D8E-0F4B838ACB2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5781F0D-D8E0-44F8-8B06-AE82B94A111A}" type="pres">
      <dgm:prSet presAssocID="{AE2FDC35-55E4-4E25-9C75-904CEB9BD7DC}" presName="parentLin" presStyleCnt="0"/>
      <dgm:spPr/>
    </dgm:pt>
    <dgm:pt modelId="{69619B87-6E8C-4609-9A04-8DBD0F11A389}" type="pres">
      <dgm:prSet presAssocID="{AE2FDC35-55E4-4E25-9C75-904CEB9BD7DC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84DE782D-BB6C-4B0E-AAEB-ACAD62861773}" type="pres">
      <dgm:prSet presAssocID="{AE2FDC35-55E4-4E25-9C75-904CEB9BD7DC}" presName="parentText" presStyleLbl="node1" presStyleIdx="0" presStyleCnt="5" custScaleX="12533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FBCED1-4DDA-4632-B6F9-5A3D4C47349C}" type="pres">
      <dgm:prSet presAssocID="{AE2FDC35-55E4-4E25-9C75-904CEB9BD7DC}" presName="negativeSpace" presStyleCnt="0"/>
      <dgm:spPr/>
    </dgm:pt>
    <dgm:pt modelId="{B54156BF-D6BE-42B6-B760-24127603A6B3}" type="pres">
      <dgm:prSet presAssocID="{AE2FDC35-55E4-4E25-9C75-904CEB9BD7DC}" presName="childText" presStyleLbl="conFgAcc1" presStyleIdx="0" presStyleCnt="5">
        <dgm:presLayoutVars>
          <dgm:bulletEnabled val="1"/>
        </dgm:presLayoutVars>
      </dgm:prSet>
      <dgm:spPr/>
    </dgm:pt>
    <dgm:pt modelId="{A9A97367-D445-448E-A6DE-BF6D1E8DD1E3}" type="pres">
      <dgm:prSet presAssocID="{21435CBC-49FD-439E-B2EE-F82257EBCFA1}" presName="spaceBetweenRectangles" presStyleCnt="0"/>
      <dgm:spPr/>
    </dgm:pt>
    <dgm:pt modelId="{4F22E745-4E91-41AE-A2BD-140BBC072D01}" type="pres">
      <dgm:prSet presAssocID="{5225F142-7B45-4357-8747-F3A9F9B925F0}" presName="parentLin" presStyleCnt="0"/>
      <dgm:spPr/>
    </dgm:pt>
    <dgm:pt modelId="{1D66E215-0883-488B-9F86-3291E8EAF1C5}" type="pres">
      <dgm:prSet presAssocID="{5225F142-7B45-4357-8747-F3A9F9B925F0}" presName="parentLeftMargin" presStyleLbl="node1" presStyleIdx="0" presStyleCnt="5"/>
      <dgm:spPr/>
      <dgm:t>
        <a:bodyPr/>
        <a:lstStyle/>
        <a:p>
          <a:endParaRPr lang="es-ES"/>
        </a:p>
      </dgm:t>
    </dgm:pt>
    <dgm:pt modelId="{625E9CC8-FCD5-454F-A770-4E839C18F529}" type="pres">
      <dgm:prSet presAssocID="{5225F142-7B45-4357-8747-F3A9F9B925F0}" presName="parentText" presStyleLbl="node1" presStyleIdx="1" presStyleCnt="5" custScaleX="12533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845E8E-E338-40F8-AAE5-E508F0073B50}" type="pres">
      <dgm:prSet presAssocID="{5225F142-7B45-4357-8747-F3A9F9B925F0}" presName="negativeSpace" presStyleCnt="0"/>
      <dgm:spPr/>
    </dgm:pt>
    <dgm:pt modelId="{378DF39C-D12B-4386-9A02-1665AF6ACCCC}" type="pres">
      <dgm:prSet presAssocID="{5225F142-7B45-4357-8747-F3A9F9B925F0}" presName="childText" presStyleLbl="conFgAcc1" presStyleIdx="1" presStyleCnt="5">
        <dgm:presLayoutVars>
          <dgm:bulletEnabled val="1"/>
        </dgm:presLayoutVars>
      </dgm:prSet>
      <dgm:spPr/>
    </dgm:pt>
    <dgm:pt modelId="{9021873A-4C29-4CEC-9EB3-3D7DDED1DA96}" type="pres">
      <dgm:prSet presAssocID="{8D2A39F6-DE43-45E1-BC4F-3E638CF0D1D9}" presName="spaceBetweenRectangles" presStyleCnt="0"/>
      <dgm:spPr/>
    </dgm:pt>
    <dgm:pt modelId="{A7CBC4D4-19C2-4073-9800-67BB3320CBBB}" type="pres">
      <dgm:prSet presAssocID="{79DA5DCC-49B1-483F-8FCD-D9EFB2B0E42B}" presName="parentLin" presStyleCnt="0"/>
      <dgm:spPr/>
    </dgm:pt>
    <dgm:pt modelId="{B63C63C8-884D-4F4C-8411-E2E007D0760D}" type="pres">
      <dgm:prSet presAssocID="{79DA5DCC-49B1-483F-8FCD-D9EFB2B0E42B}" presName="parentLeftMargin" presStyleLbl="node1" presStyleIdx="1" presStyleCnt="5"/>
      <dgm:spPr/>
      <dgm:t>
        <a:bodyPr/>
        <a:lstStyle/>
        <a:p>
          <a:endParaRPr lang="es-ES"/>
        </a:p>
      </dgm:t>
    </dgm:pt>
    <dgm:pt modelId="{ABDCFEFB-4F6A-49AF-A2EC-AFABF5ABCE1A}" type="pres">
      <dgm:prSet presAssocID="{79DA5DCC-49B1-483F-8FCD-D9EFB2B0E42B}" presName="parentText" presStyleLbl="node1" presStyleIdx="2" presStyleCnt="5" custScaleX="12533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595F62-D720-4D67-91FB-3ABB97ADB2AA}" type="pres">
      <dgm:prSet presAssocID="{79DA5DCC-49B1-483F-8FCD-D9EFB2B0E42B}" presName="negativeSpace" presStyleCnt="0"/>
      <dgm:spPr/>
    </dgm:pt>
    <dgm:pt modelId="{9B9C11B4-255F-4D32-A527-5BEDE2B21D6C}" type="pres">
      <dgm:prSet presAssocID="{79DA5DCC-49B1-483F-8FCD-D9EFB2B0E42B}" presName="childText" presStyleLbl="conFgAcc1" presStyleIdx="2" presStyleCnt="5">
        <dgm:presLayoutVars>
          <dgm:bulletEnabled val="1"/>
        </dgm:presLayoutVars>
      </dgm:prSet>
      <dgm:spPr/>
    </dgm:pt>
    <dgm:pt modelId="{98F0A469-6300-474C-AE32-2E1984EE7FF9}" type="pres">
      <dgm:prSet presAssocID="{E9B8A8F8-ADA7-4843-A0FB-9A5EF42FB561}" presName="spaceBetweenRectangles" presStyleCnt="0"/>
      <dgm:spPr/>
    </dgm:pt>
    <dgm:pt modelId="{C9C03863-0510-495A-98AC-90761B4B98D0}" type="pres">
      <dgm:prSet presAssocID="{85C86E0D-8F03-4A93-8611-19646DE57CA2}" presName="parentLin" presStyleCnt="0"/>
      <dgm:spPr/>
    </dgm:pt>
    <dgm:pt modelId="{0F9D537A-841F-4243-812A-B19BEB9753BB}" type="pres">
      <dgm:prSet presAssocID="{85C86E0D-8F03-4A93-8611-19646DE57CA2}" presName="parentLeftMargin" presStyleLbl="node1" presStyleIdx="2" presStyleCnt="5"/>
      <dgm:spPr/>
      <dgm:t>
        <a:bodyPr/>
        <a:lstStyle/>
        <a:p>
          <a:endParaRPr lang="es-ES"/>
        </a:p>
      </dgm:t>
    </dgm:pt>
    <dgm:pt modelId="{E516EE26-AB24-45F2-887F-0D4FA37792AE}" type="pres">
      <dgm:prSet presAssocID="{85C86E0D-8F03-4A93-8611-19646DE57CA2}" presName="parentText" presStyleLbl="node1" presStyleIdx="3" presStyleCnt="5" custScaleX="12533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1E7F2B-9302-48DE-B138-744CBEB53C7C}" type="pres">
      <dgm:prSet presAssocID="{85C86E0D-8F03-4A93-8611-19646DE57CA2}" presName="negativeSpace" presStyleCnt="0"/>
      <dgm:spPr/>
    </dgm:pt>
    <dgm:pt modelId="{78E3EB25-6A74-4831-A94E-B11FAE491BB6}" type="pres">
      <dgm:prSet presAssocID="{85C86E0D-8F03-4A93-8611-19646DE57CA2}" presName="childText" presStyleLbl="conFgAcc1" presStyleIdx="3" presStyleCnt="5">
        <dgm:presLayoutVars>
          <dgm:bulletEnabled val="1"/>
        </dgm:presLayoutVars>
      </dgm:prSet>
      <dgm:spPr/>
    </dgm:pt>
    <dgm:pt modelId="{8975015E-A316-4672-A52B-DC2A5EF92722}" type="pres">
      <dgm:prSet presAssocID="{A5380910-7C5E-41F2-8F5F-14914309A6BA}" presName="spaceBetweenRectangles" presStyleCnt="0"/>
      <dgm:spPr/>
    </dgm:pt>
    <dgm:pt modelId="{8ABF3085-1D56-46DC-B456-2C2DC7593E08}" type="pres">
      <dgm:prSet presAssocID="{4E47C3FE-6082-43B8-A313-04DF0EC4EC9B}" presName="parentLin" presStyleCnt="0"/>
      <dgm:spPr/>
    </dgm:pt>
    <dgm:pt modelId="{CEAABC34-F729-484F-B182-638CC0EAAF5F}" type="pres">
      <dgm:prSet presAssocID="{4E47C3FE-6082-43B8-A313-04DF0EC4EC9B}" presName="parentLeftMargin" presStyleLbl="node1" presStyleIdx="3" presStyleCnt="5"/>
      <dgm:spPr/>
      <dgm:t>
        <a:bodyPr/>
        <a:lstStyle/>
        <a:p>
          <a:endParaRPr lang="es-ES"/>
        </a:p>
      </dgm:t>
    </dgm:pt>
    <dgm:pt modelId="{1DBA0F61-B45A-4AEF-8CEB-9936DCA5308E}" type="pres">
      <dgm:prSet presAssocID="{4E47C3FE-6082-43B8-A313-04DF0EC4EC9B}" presName="parentText" presStyleLbl="node1" presStyleIdx="4" presStyleCnt="5" custScaleX="12625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C86534-7841-4C62-892B-E050C8B59FE9}" type="pres">
      <dgm:prSet presAssocID="{4E47C3FE-6082-43B8-A313-04DF0EC4EC9B}" presName="negativeSpace" presStyleCnt="0"/>
      <dgm:spPr/>
    </dgm:pt>
    <dgm:pt modelId="{1659E34C-CA3C-456F-8194-ECBF810847B4}" type="pres">
      <dgm:prSet presAssocID="{4E47C3FE-6082-43B8-A313-04DF0EC4EC9B}" presName="childText" presStyleLbl="conFgAcc1" presStyleIdx="4" presStyleCnt="5" custLinFactY="11409" custLinFactNeighborX="37799" custLinFactNeighborY="100000">
        <dgm:presLayoutVars>
          <dgm:bulletEnabled val="1"/>
        </dgm:presLayoutVars>
      </dgm:prSet>
      <dgm:spPr/>
    </dgm:pt>
  </dgm:ptLst>
  <dgm:cxnLst>
    <dgm:cxn modelId="{6308E977-2AAD-46C6-949E-D6233792F93F}" type="presOf" srcId="{79DA5DCC-49B1-483F-8FCD-D9EFB2B0E42B}" destId="{ABDCFEFB-4F6A-49AF-A2EC-AFABF5ABCE1A}" srcOrd="1" destOrd="0" presId="urn:microsoft.com/office/officeart/2005/8/layout/list1"/>
    <dgm:cxn modelId="{FE807F10-1FF0-477C-8622-061A01299877}" type="presOf" srcId="{5225F142-7B45-4357-8747-F3A9F9B925F0}" destId="{625E9CC8-FCD5-454F-A770-4E839C18F529}" srcOrd="1" destOrd="0" presId="urn:microsoft.com/office/officeart/2005/8/layout/list1"/>
    <dgm:cxn modelId="{EE6E1F5D-76A3-4366-B942-7CBB72E41C27}" type="presOf" srcId="{5225F142-7B45-4357-8747-F3A9F9B925F0}" destId="{1D66E215-0883-488B-9F86-3291E8EAF1C5}" srcOrd="0" destOrd="0" presId="urn:microsoft.com/office/officeart/2005/8/layout/list1"/>
    <dgm:cxn modelId="{7F87D343-A409-4763-87A3-CF18660EA541}" type="presOf" srcId="{7B9F6268-CC89-4842-8D8E-0F4B838ACB28}" destId="{3C31A30F-7025-4301-A677-717F46070510}" srcOrd="0" destOrd="0" presId="urn:microsoft.com/office/officeart/2005/8/layout/list1"/>
    <dgm:cxn modelId="{370C3B0D-59F6-446A-8EC0-7B5822EEBD79}" srcId="{7B9F6268-CC89-4842-8D8E-0F4B838ACB28}" destId="{4E47C3FE-6082-43B8-A313-04DF0EC4EC9B}" srcOrd="4" destOrd="0" parTransId="{1AC5C630-8626-4A5F-8140-5425BFFF0A9F}" sibTransId="{D71D30B9-106B-43D9-BD1A-2B0BF5BA1BB3}"/>
    <dgm:cxn modelId="{80704632-2169-4ECE-99E6-DF2EC442D880}" srcId="{7B9F6268-CC89-4842-8D8E-0F4B838ACB28}" destId="{AE2FDC35-55E4-4E25-9C75-904CEB9BD7DC}" srcOrd="0" destOrd="0" parTransId="{1AC8C48A-81C1-4757-AB8E-5FC8D41D9E45}" sibTransId="{21435CBC-49FD-439E-B2EE-F82257EBCFA1}"/>
    <dgm:cxn modelId="{80EC31A5-77EF-4AA1-9620-3C81CDD5C28D}" type="presOf" srcId="{4E47C3FE-6082-43B8-A313-04DF0EC4EC9B}" destId="{1DBA0F61-B45A-4AEF-8CEB-9936DCA5308E}" srcOrd="1" destOrd="0" presId="urn:microsoft.com/office/officeart/2005/8/layout/list1"/>
    <dgm:cxn modelId="{2FA5C34F-17E1-4DC7-87C9-F65F377BF06D}" type="presOf" srcId="{79DA5DCC-49B1-483F-8FCD-D9EFB2B0E42B}" destId="{B63C63C8-884D-4F4C-8411-E2E007D0760D}" srcOrd="0" destOrd="0" presId="urn:microsoft.com/office/officeart/2005/8/layout/list1"/>
    <dgm:cxn modelId="{B807960B-0C98-4288-97F0-1491E55D0263}" type="presOf" srcId="{85C86E0D-8F03-4A93-8611-19646DE57CA2}" destId="{0F9D537A-841F-4243-812A-B19BEB9753BB}" srcOrd="0" destOrd="0" presId="urn:microsoft.com/office/officeart/2005/8/layout/list1"/>
    <dgm:cxn modelId="{29AE173D-4DDF-4F12-A8D6-1D43B10187FB}" type="presOf" srcId="{AE2FDC35-55E4-4E25-9C75-904CEB9BD7DC}" destId="{69619B87-6E8C-4609-9A04-8DBD0F11A389}" srcOrd="0" destOrd="0" presId="urn:microsoft.com/office/officeart/2005/8/layout/list1"/>
    <dgm:cxn modelId="{E4E7B1F4-E778-4B17-A9AB-D0FE60693BBF}" type="presOf" srcId="{85C86E0D-8F03-4A93-8611-19646DE57CA2}" destId="{E516EE26-AB24-45F2-887F-0D4FA37792AE}" srcOrd="1" destOrd="0" presId="urn:microsoft.com/office/officeart/2005/8/layout/list1"/>
    <dgm:cxn modelId="{E2384E24-26FE-496E-8FF2-9D97C55C488A}" type="presOf" srcId="{4E47C3FE-6082-43B8-A313-04DF0EC4EC9B}" destId="{CEAABC34-F729-484F-B182-638CC0EAAF5F}" srcOrd="0" destOrd="0" presId="urn:microsoft.com/office/officeart/2005/8/layout/list1"/>
    <dgm:cxn modelId="{8FAD8556-5A59-41BF-BCF1-3ED1B619E24E}" srcId="{7B9F6268-CC89-4842-8D8E-0F4B838ACB28}" destId="{5225F142-7B45-4357-8747-F3A9F9B925F0}" srcOrd="1" destOrd="0" parTransId="{2CFE0A44-1DE5-415E-8631-54755440915E}" sibTransId="{8D2A39F6-DE43-45E1-BC4F-3E638CF0D1D9}"/>
    <dgm:cxn modelId="{0216522F-724C-4F53-8031-DB4DBEDA87A0}" srcId="{7B9F6268-CC89-4842-8D8E-0F4B838ACB28}" destId="{85C86E0D-8F03-4A93-8611-19646DE57CA2}" srcOrd="3" destOrd="0" parTransId="{F0003FA2-0D65-4206-A7C9-6BFE58B69254}" sibTransId="{A5380910-7C5E-41F2-8F5F-14914309A6BA}"/>
    <dgm:cxn modelId="{D9EB7D49-63C8-4493-A2D0-672BDCC554DC}" srcId="{7B9F6268-CC89-4842-8D8E-0F4B838ACB28}" destId="{79DA5DCC-49B1-483F-8FCD-D9EFB2B0E42B}" srcOrd="2" destOrd="0" parTransId="{F25869B7-C3EE-46F8-8F3E-4A1131447318}" sibTransId="{E9B8A8F8-ADA7-4843-A0FB-9A5EF42FB561}"/>
    <dgm:cxn modelId="{98CE2196-279E-4631-AF5F-49A91CDF330A}" type="presOf" srcId="{AE2FDC35-55E4-4E25-9C75-904CEB9BD7DC}" destId="{84DE782D-BB6C-4B0E-AAEB-ACAD62861773}" srcOrd="1" destOrd="0" presId="urn:microsoft.com/office/officeart/2005/8/layout/list1"/>
    <dgm:cxn modelId="{9032FD14-D81D-4B9C-AD23-08B414BED9C2}" type="presParOf" srcId="{3C31A30F-7025-4301-A677-717F46070510}" destId="{35781F0D-D8E0-44F8-8B06-AE82B94A111A}" srcOrd="0" destOrd="0" presId="urn:microsoft.com/office/officeart/2005/8/layout/list1"/>
    <dgm:cxn modelId="{9E8FF11A-E012-498C-951B-AFFB45C65054}" type="presParOf" srcId="{35781F0D-D8E0-44F8-8B06-AE82B94A111A}" destId="{69619B87-6E8C-4609-9A04-8DBD0F11A389}" srcOrd="0" destOrd="0" presId="urn:microsoft.com/office/officeart/2005/8/layout/list1"/>
    <dgm:cxn modelId="{A4582202-F56A-4DEE-A9E2-94499142528D}" type="presParOf" srcId="{35781F0D-D8E0-44F8-8B06-AE82B94A111A}" destId="{84DE782D-BB6C-4B0E-AAEB-ACAD62861773}" srcOrd="1" destOrd="0" presId="urn:microsoft.com/office/officeart/2005/8/layout/list1"/>
    <dgm:cxn modelId="{78666C04-D993-4D4B-8902-9B8D88F48180}" type="presParOf" srcId="{3C31A30F-7025-4301-A677-717F46070510}" destId="{C5FBCED1-4DDA-4632-B6F9-5A3D4C47349C}" srcOrd="1" destOrd="0" presId="urn:microsoft.com/office/officeart/2005/8/layout/list1"/>
    <dgm:cxn modelId="{C3DE55B4-6408-4544-9A5F-682F90B52DAF}" type="presParOf" srcId="{3C31A30F-7025-4301-A677-717F46070510}" destId="{B54156BF-D6BE-42B6-B760-24127603A6B3}" srcOrd="2" destOrd="0" presId="urn:microsoft.com/office/officeart/2005/8/layout/list1"/>
    <dgm:cxn modelId="{3D8EBA21-26B4-495B-A77C-FA894F8BAB40}" type="presParOf" srcId="{3C31A30F-7025-4301-A677-717F46070510}" destId="{A9A97367-D445-448E-A6DE-BF6D1E8DD1E3}" srcOrd="3" destOrd="0" presId="urn:microsoft.com/office/officeart/2005/8/layout/list1"/>
    <dgm:cxn modelId="{1689273A-1431-4FD4-8616-AEAFA0701F98}" type="presParOf" srcId="{3C31A30F-7025-4301-A677-717F46070510}" destId="{4F22E745-4E91-41AE-A2BD-140BBC072D01}" srcOrd="4" destOrd="0" presId="urn:microsoft.com/office/officeart/2005/8/layout/list1"/>
    <dgm:cxn modelId="{59BD7096-35C5-4EAC-A88C-6834CAA86586}" type="presParOf" srcId="{4F22E745-4E91-41AE-A2BD-140BBC072D01}" destId="{1D66E215-0883-488B-9F86-3291E8EAF1C5}" srcOrd="0" destOrd="0" presId="urn:microsoft.com/office/officeart/2005/8/layout/list1"/>
    <dgm:cxn modelId="{FC31020F-A083-41F3-9BB6-3F52232B65C4}" type="presParOf" srcId="{4F22E745-4E91-41AE-A2BD-140BBC072D01}" destId="{625E9CC8-FCD5-454F-A770-4E839C18F529}" srcOrd="1" destOrd="0" presId="urn:microsoft.com/office/officeart/2005/8/layout/list1"/>
    <dgm:cxn modelId="{F59303FF-7394-4D31-8491-186076564720}" type="presParOf" srcId="{3C31A30F-7025-4301-A677-717F46070510}" destId="{A8845E8E-E338-40F8-AAE5-E508F0073B50}" srcOrd="5" destOrd="0" presId="urn:microsoft.com/office/officeart/2005/8/layout/list1"/>
    <dgm:cxn modelId="{2E70C340-F2AE-49C0-B406-91FC955A1DF7}" type="presParOf" srcId="{3C31A30F-7025-4301-A677-717F46070510}" destId="{378DF39C-D12B-4386-9A02-1665AF6ACCCC}" srcOrd="6" destOrd="0" presId="urn:microsoft.com/office/officeart/2005/8/layout/list1"/>
    <dgm:cxn modelId="{B9A047AE-721A-489F-8870-16EDBDBF8459}" type="presParOf" srcId="{3C31A30F-7025-4301-A677-717F46070510}" destId="{9021873A-4C29-4CEC-9EB3-3D7DDED1DA96}" srcOrd="7" destOrd="0" presId="urn:microsoft.com/office/officeart/2005/8/layout/list1"/>
    <dgm:cxn modelId="{716125EF-D799-4B50-9574-3E5C7DFCCE4C}" type="presParOf" srcId="{3C31A30F-7025-4301-A677-717F46070510}" destId="{A7CBC4D4-19C2-4073-9800-67BB3320CBBB}" srcOrd="8" destOrd="0" presId="urn:microsoft.com/office/officeart/2005/8/layout/list1"/>
    <dgm:cxn modelId="{ADAC9832-2A25-45BE-913F-35FAB357C5CC}" type="presParOf" srcId="{A7CBC4D4-19C2-4073-9800-67BB3320CBBB}" destId="{B63C63C8-884D-4F4C-8411-E2E007D0760D}" srcOrd="0" destOrd="0" presId="urn:microsoft.com/office/officeart/2005/8/layout/list1"/>
    <dgm:cxn modelId="{B32A0B1E-DEEA-4F39-850A-69DCA149D807}" type="presParOf" srcId="{A7CBC4D4-19C2-4073-9800-67BB3320CBBB}" destId="{ABDCFEFB-4F6A-49AF-A2EC-AFABF5ABCE1A}" srcOrd="1" destOrd="0" presId="urn:microsoft.com/office/officeart/2005/8/layout/list1"/>
    <dgm:cxn modelId="{4928F823-24C1-4449-B04F-BCBF0E71FEF7}" type="presParOf" srcId="{3C31A30F-7025-4301-A677-717F46070510}" destId="{5C595F62-D720-4D67-91FB-3ABB97ADB2AA}" srcOrd="9" destOrd="0" presId="urn:microsoft.com/office/officeart/2005/8/layout/list1"/>
    <dgm:cxn modelId="{FBAB2849-1DA2-4D00-BB29-97CCE673DEC8}" type="presParOf" srcId="{3C31A30F-7025-4301-A677-717F46070510}" destId="{9B9C11B4-255F-4D32-A527-5BEDE2B21D6C}" srcOrd="10" destOrd="0" presId="urn:microsoft.com/office/officeart/2005/8/layout/list1"/>
    <dgm:cxn modelId="{8ED85FC3-63C5-4F89-817C-4AFB943DCB58}" type="presParOf" srcId="{3C31A30F-7025-4301-A677-717F46070510}" destId="{98F0A469-6300-474C-AE32-2E1984EE7FF9}" srcOrd="11" destOrd="0" presId="urn:microsoft.com/office/officeart/2005/8/layout/list1"/>
    <dgm:cxn modelId="{85B5CA20-275A-4118-88DB-0D37CC5B9771}" type="presParOf" srcId="{3C31A30F-7025-4301-A677-717F46070510}" destId="{C9C03863-0510-495A-98AC-90761B4B98D0}" srcOrd="12" destOrd="0" presId="urn:microsoft.com/office/officeart/2005/8/layout/list1"/>
    <dgm:cxn modelId="{9F315F25-E9E9-4433-A3CB-6DBBCBC473F5}" type="presParOf" srcId="{C9C03863-0510-495A-98AC-90761B4B98D0}" destId="{0F9D537A-841F-4243-812A-B19BEB9753BB}" srcOrd="0" destOrd="0" presId="urn:microsoft.com/office/officeart/2005/8/layout/list1"/>
    <dgm:cxn modelId="{8B4EEBC1-90F2-4547-92A6-F7CF9C897955}" type="presParOf" srcId="{C9C03863-0510-495A-98AC-90761B4B98D0}" destId="{E516EE26-AB24-45F2-887F-0D4FA37792AE}" srcOrd="1" destOrd="0" presId="urn:microsoft.com/office/officeart/2005/8/layout/list1"/>
    <dgm:cxn modelId="{0B857078-51DC-4AF8-B269-22C0CC3260D3}" type="presParOf" srcId="{3C31A30F-7025-4301-A677-717F46070510}" destId="{081E7F2B-9302-48DE-B138-744CBEB53C7C}" srcOrd="13" destOrd="0" presId="urn:microsoft.com/office/officeart/2005/8/layout/list1"/>
    <dgm:cxn modelId="{D7DD6DED-550C-4CE9-8905-A2F1946CA343}" type="presParOf" srcId="{3C31A30F-7025-4301-A677-717F46070510}" destId="{78E3EB25-6A74-4831-A94E-B11FAE491BB6}" srcOrd="14" destOrd="0" presId="urn:microsoft.com/office/officeart/2005/8/layout/list1"/>
    <dgm:cxn modelId="{00E22305-0A11-4703-B356-16B1BB7F08C2}" type="presParOf" srcId="{3C31A30F-7025-4301-A677-717F46070510}" destId="{8975015E-A316-4672-A52B-DC2A5EF92722}" srcOrd="15" destOrd="0" presId="urn:microsoft.com/office/officeart/2005/8/layout/list1"/>
    <dgm:cxn modelId="{9C12715D-646D-4903-A9C9-295AF92221C9}" type="presParOf" srcId="{3C31A30F-7025-4301-A677-717F46070510}" destId="{8ABF3085-1D56-46DC-B456-2C2DC7593E08}" srcOrd="16" destOrd="0" presId="urn:microsoft.com/office/officeart/2005/8/layout/list1"/>
    <dgm:cxn modelId="{622F3D86-D379-4C58-A54C-07ED1E13DBA7}" type="presParOf" srcId="{8ABF3085-1D56-46DC-B456-2C2DC7593E08}" destId="{CEAABC34-F729-484F-B182-638CC0EAAF5F}" srcOrd="0" destOrd="0" presId="urn:microsoft.com/office/officeart/2005/8/layout/list1"/>
    <dgm:cxn modelId="{166DF68F-D127-43E9-85DF-BF7EB36227D6}" type="presParOf" srcId="{8ABF3085-1D56-46DC-B456-2C2DC7593E08}" destId="{1DBA0F61-B45A-4AEF-8CEB-9936DCA5308E}" srcOrd="1" destOrd="0" presId="urn:microsoft.com/office/officeart/2005/8/layout/list1"/>
    <dgm:cxn modelId="{AC8E1C19-3F62-4156-A9AC-145743CEB7DF}" type="presParOf" srcId="{3C31A30F-7025-4301-A677-717F46070510}" destId="{DBC86534-7841-4C62-892B-E050C8B59FE9}" srcOrd="17" destOrd="0" presId="urn:microsoft.com/office/officeart/2005/8/layout/list1"/>
    <dgm:cxn modelId="{4C78ED05-FDB1-4D85-8B5F-A9A693E62B41}" type="presParOf" srcId="{3C31A30F-7025-4301-A677-717F46070510}" destId="{1659E34C-CA3C-456F-8194-ECBF810847B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FEBCE3-0514-43F3-B60D-2C52353F4A5B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</dgm:pt>
    <dgm:pt modelId="{1FFBB3B1-5D26-4A95-A5D8-4FAF9FEE290F}">
      <dgm:prSet phldrT="[Texto]" custT="1"/>
      <dgm:spPr/>
      <dgm:t>
        <a:bodyPr/>
        <a:lstStyle/>
        <a:p>
          <a:r>
            <a:rPr lang="es-ES" sz="2000" dirty="0" smtClean="0"/>
            <a:t>Facilidad de mantenimiento: </a:t>
          </a:r>
          <a:r>
            <a:rPr lang="es-ES" sz="1800" dirty="0" smtClean="0"/>
            <a:t>El esfuerzo requerido para localizar y reparar errores</a:t>
          </a:r>
          <a:endParaRPr lang="es-ES" sz="2000" dirty="0"/>
        </a:p>
      </dgm:t>
    </dgm:pt>
    <dgm:pt modelId="{A5701128-EC8A-4021-9203-7D5F8BEC7D86}" type="parTrans" cxnId="{205D10E9-4328-4C55-A8AF-F965123867CB}">
      <dgm:prSet/>
      <dgm:spPr/>
      <dgm:t>
        <a:bodyPr/>
        <a:lstStyle/>
        <a:p>
          <a:endParaRPr lang="es-ES"/>
        </a:p>
      </dgm:t>
    </dgm:pt>
    <dgm:pt modelId="{B71E2007-DA8C-4196-9517-43AA1E4FF2CD}" type="sibTrans" cxnId="{205D10E9-4328-4C55-A8AF-F965123867CB}">
      <dgm:prSet/>
      <dgm:spPr/>
      <dgm:t>
        <a:bodyPr/>
        <a:lstStyle/>
        <a:p>
          <a:endParaRPr lang="es-ES"/>
        </a:p>
      </dgm:t>
    </dgm:pt>
    <dgm:pt modelId="{B50F60B9-FEF8-42FB-B781-5775CE9F8C8B}">
      <dgm:prSet phldrT="[Texto]" custT="1"/>
      <dgm:spPr/>
      <dgm:t>
        <a:bodyPr/>
        <a:lstStyle/>
        <a:p>
          <a:r>
            <a:rPr lang="es-ES" sz="2000" dirty="0" smtClean="0"/>
            <a:t>Flexibilidad:  </a:t>
          </a:r>
          <a:r>
            <a:rPr lang="es-ES" sz="1800" dirty="0" smtClean="0"/>
            <a:t>El esfuerzo requerido para modificar una aplicación en funcionamiento </a:t>
          </a:r>
          <a:endParaRPr lang="es-ES" sz="2000" dirty="0"/>
        </a:p>
      </dgm:t>
    </dgm:pt>
    <dgm:pt modelId="{CDF1F8EC-FA00-49F2-A38B-31DA06B91CAF}" type="parTrans" cxnId="{B054714F-B369-4152-9A59-842EC853BEF4}">
      <dgm:prSet/>
      <dgm:spPr/>
      <dgm:t>
        <a:bodyPr/>
        <a:lstStyle/>
        <a:p>
          <a:endParaRPr lang="es-ES"/>
        </a:p>
      </dgm:t>
    </dgm:pt>
    <dgm:pt modelId="{42827409-DDAC-45A7-8F5D-66599FCCCAC8}" type="sibTrans" cxnId="{B054714F-B369-4152-9A59-842EC853BEF4}">
      <dgm:prSet/>
      <dgm:spPr/>
      <dgm:t>
        <a:bodyPr/>
        <a:lstStyle/>
        <a:p>
          <a:endParaRPr lang="es-ES"/>
        </a:p>
      </dgm:t>
    </dgm:pt>
    <dgm:pt modelId="{8F5225A0-39A6-4E1C-B9D8-9E523D4A73CB}">
      <dgm:prSet phldrT="[Texto]" custT="1"/>
      <dgm:spPr/>
      <dgm:t>
        <a:bodyPr/>
        <a:lstStyle/>
        <a:p>
          <a:r>
            <a:rPr lang="es-ES" sz="2000" dirty="0" smtClean="0"/>
            <a:t>Facilidad de prueba:  </a:t>
          </a:r>
          <a:r>
            <a:rPr lang="es-ES" sz="1800" dirty="0" smtClean="0"/>
            <a:t>El esfuerzo requerido para probar una aplicación de forma que cumpla con lo especificado en los requisitos </a:t>
          </a:r>
          <a:endParaRPr lang="es-ES" sz="2000" dirty="0"/>
        </a:p>
      </dgm:t>
    </dgm:pt>
    <dgm:pt modelId="{0A062D63-F49A-4508-9051-BECFA6F8291D}" type="parTrans" cxnId="{4E15EA6E-BC8E-483D-9B5C-F80273FEC84D}">
      <dgm:prSet/>
      <dgm:spPr/>
      <dgm:t>
        <a:bodyPr/>
        <a:lstStyle/>
        <a:p>
          <a:endParaRPr lang="es-ES"/>
        </a:p>
      </dgm:t>
    </dgm:pt>
    <dgm:pt modelId="{5A9A8206-5613-407D-8DF8-E18708DD8380}" type="sibTrans" cxnId="{4E15EA6E-BC8E-483D-9B5C-F80273FEC84D}">
      <dgm:prSet/>
      <dgm:spPr/>
      <dgm:t>
        <a:bodyPr/>
        <a:lstStyle/>
        <a:p>
          <a:endParaRPr lang="es-ES"/>
        </a:p>
      </dgm:t>
    </dgm:pt>
    <dgm:pt modelId="{F5664890-1856-48CE-ABB2-271ED6FB00A1}" type="pres">
      <dgm:prSet presAssocID="{D5FEBCE3-0514-43F3-B60D-2C52353F4A5B}" presName="linearFlow" presStyleCnt="0">
        <dgm:presLayoutVars>
          <dgm:dir/>
          <dgm:resizeHandles val="exact"/>
        </dgm:presLayoutVars>
      </dgm:prSet>
      <dgm:spPr/>
    </dgm:pt>
    <dgm:pt modelId="{FBE81D05-5E4E-4536-8AD5-066E19E4D32F}" type="pres">
      <dgm:prSet presAssocID="{1FFBB3B1-5D26-4A95-A5D8-4FAF9FEE290F}" presName="comp" presStyleCnt="0"/>
      <dgm:spPr/>
    </dgm:pt>
    <dgm:pt modelId="{97538635-84A7-47A4-A61E-A6D1F16AEF53}" type="pres">
      <dgm:prSet presAssocID="{1FFBB3B1-5D26-4A95-A5D8-4FAF9FEE290F}" presName="rect2" presStyleLbl="node1" presStyleIdx="0" presStyleCnt="3" custScaleX="12495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6261C1-9176-4A5E-B0C0-A16F783739AF}" type="pres">
      <dgm:prSet presAssocID="{1FFBB3B1-5D26-4A95-A5D8-4FAF9FEE290F}" presName="rect1" presStyleLbl="lnNode1" presStyleIdx="0" presStyleCnt="3" custLinFactNeighborX="-2600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29CE5756-708C-4E2E-BBCF-ABE7AB1E1A1D}" type="pres">
      <dgm:prSet presAssocID="{B71E2007-DA8C-4196-9517-43AA1E4FF2CD}" presName="sibTrans" presStyleCnt="0"/>
      <dgm:spPr/>
    </dgm:pt>
    <dgm:pt modelId="{CA1282F3-B2DD-458D-A496-E9782CB35B8A}" type="pres">
      <dgm:prSet presAssocID="{B50F60B9-FEF8-42FB-B781-5775CE9F8C8B}" presName="comp" presStyleCnt="0"/>
      <dgm:spPr/>
    </dgm:pt>
    <dgm:pt modelId="{45CAE889-D1D0-402B-95B6-9928A5F83636}" type="pres">
      <dgm:prSet presAssocID="{B50F60B9-FEF8-42FB-B781-5775CE9F8C8B}" presName="rect2" presStyleLbl="node1" presStyleIdx="1" presStyleCnt="3" custScaleX="125787" custLinFactNeighborX="-1066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4C862C4-62FB-46EF-87FF-955C81C9DDA9}" type="pres">
      <dgm:prSet presAssocID="{B50F60B9-FEF8-42FB-B781-5775CE9F8C8B}" presName="rect1" presStyleLbl="ln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EAC0602E-ACD3-4408-8FD1-744C6E978AA2}" type="pres">
      <dgm:prSet presAssocID="{42827409-DDAC-45A7-8F5D-66599FCCCAC8}" presName="sibTrans" presStyleCnt="0"/>
      <dgm:spPr/>
    </dgm:pt>
    <dgm:pt modelId="{99045F45-901E-471D-9A1D-A5F58C499598}" type="pres">
      <dgm:prSet presAssocID="{8F5225A0-39A6-4E1C-B9D8-9E523D4A73CB}" presName="comp" presStyleCnt="0"/>
      <dgm:spPr/>
    </dgm:pt>
    <dgm:pt modelId="{75510F16-D789-45D3-8004-64DCCB48A48C}" type="pres">
      <dgm:prSet presAssocID="{8F5225A0-39A6-4E1C-B9D8-9E523D4A73CB}" presName="rect2" presStyleLbl="node1" presStyleIdx="2" presStyleCnt="3" custScaleX="11865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52358F-68BA-4FDF-B278-7D93C2ACE683}" type="pres">
      <dgm:prSet presAssocID="{8F5225A0-39A6-4E1C-B9D8-9E523D4A73CB}" presName="rect1" presStyleLbl="lnNode1" presStyleIdx="2" presStyleCnt="3" custLinFactNeighborX="-2226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</dgm:ptLst>
  <dgm:cxnLst>
    <dgm:cxn modelId="{B054714F-B369-4152-9A59-842EC853BEF4}" srcId="{D5FEBCE3-0514-43F3-B60D-2C52353F4A5B}" destId="{B50F60B9-FEF8-42FB-B781-5775CE9F8C8B}" srcOrd="1" destOrd="0" parTransId="{CDF1F8EC-FA00-49F2-A38B-31DA06B91CAF}" sibTransId="{42827409-DDAC-45A7-8F5D-66599FCCCAC8}"/>
    <dgm:cxn modelId="{F7E4CEE6-D4EC-4BED-9337-865DF592F7FE}" type="presOf" srcId="{8F5225A0-39A6-4E1C-B9D8-9E523D4A73CB}" destId="{75510F16-D789-45D3-8004-64DCCB48A48C}" srcOrd="0" destOrd="0" presId="urn:microsoft.com/office/officeart/2008/layout/AlternatingPictureBlocks"/>
    <dgm:cxn modelId="{84D05E79-4377-489F-8B70-77C6493E5CEB}" type="presOf" srcId="{D5FEBCE3-0514-43F3-B60D-2C52353F4A5B}" destId="{F5664890-1856-48CE-ABB2-271ED6FB00A1}" srcOrd="0" destOrd="0" presId="urn:microsoft.com/office/officeart/2008/layout/AlternatingPictureBlocks"/>
    <dgm:cxn modelId="{432D5EA1-D44F-48C3-91CE-5D385B64EF74}" type="presOf" srcId="{B50F60B9-FEF8-42FB-B781-5775CE9F8C8B}" destId="{45CAE889-D1D0-402B-95B6-9928A5F83636}" srcOrd="0" destOrd="0" presId="urn:microsoft.com/office/officeart/2008/layout/AlternatingPictureBlocks"/>
    <dgm:cxn modelId="{4E15EA6E-BC8E-483D-9B5C-F80273FEC84D}" srcId="{D5FEBCE3-0514-43F3-B60D-2C52353F4A5B}" destId="{8F5225A0-39A6-4E1C-B9D8-9E523D4A73CB}" srcOrd="2" destOrd="0" parTransId="{0A062D63-F49A-4508-9051-BECFA6F8291D}" sibTransId="{5A9A8206-5613-407D-8DF8-E18708DD8380}"/>
    <dgm:cxn modelId="{205D10E9-4328-4C55-A8AF-F965123867CB}" srcId="{D5FEBCE3-0514-43F3-B60D-2C52353F4A5B}" destId="{1FFBB3B1-5D26-4A95-A5D8-4FAF9FEE290F}" srcOrd="0" destOrd="0" parTransId="{A5701128-EC8A-4021-9203-7D5F8BEC7D86}" sibTransId="{B71E2007-DA8C-4196-9517-43AA1E4FF2CD}"/>
    <dgm:cxn modelId="{C718912E-25D4-422F-A698-A78810E7B455}" type="presOf" srcId="{1FFBB3B1-5D26-4A95-A5D8-4FAF9FEE290F}" destId="{97538635-84A7-47A4-A61E-A6D1F16AEF53}" srcOrd="0" destOrd="0" presId="urn:microsoft.com/office/officeart/2008/layout/AlternatingPictureBlocks"/>
    <dgm:cxn modelId="{E086DA61-371D-43A0-AAA8-0095AEE9397F}" type="presParOf" srcId="{F5664890-1856-48CE-ABB2-271ED6FB00A1}" destId="{FBE81D05-5E4E-4536-8AD5-066E19E4D32F}" srcOrd="0" destOrd="0" presId="urn:microsoft.com/office/officeart/2008/layout/AlternatingPictureBlocks"/>
    <dgm:cxn modelId="{DAA90A91-79BF-4B41-8796-59695A0C144A}" type="presParOf" srcId="{FBE81D05-5E4E-4536-8AD5-066E19E4D32F}" destId="{97538635-84A7-47A4-A61E-A6D1F16AEF53}" srcOrd="0" destOrd="0" presId="urn:microsoft.com/office/officeart/2008/layout/AlternatingPictureBlocks"/>
    <dgm:cxn modelId="{37C803EE-16E7-4038-AC0F-E66AB0BE5995}" type="presParOf" srcId="{FBE81D05-5E4E-4536-8AD5-066E19E4D32F}" destId="{456261C1-9176-4A5E-B0C0-A16F783739AF}" srcOrd="1" destOrd="0" presId="urn:microsoft.com/office/officeart/2008/layout/AlternatingPictureBlocks"/>
    <dgm:cxn modelId="{378B97D4-FE51-48D4-8E57-F852FCB223B7}" type="presParOf" srcId="{F5664890-1856-48CE-ABB2-271ED6FB00A1}" destId="{29CE5756-708C-4E2E-BBCF-ABE7AB1E1A1D}" srcOrd="1" destOrd="0" presId="urn:microsoft.com/office/officeart/2008/layout/AlternatingPictureBlocks"/>
    <dgm:cxn modelId="{C5CF33B8-1365-4BCC-B618-73F275112BB6}" type="presParOf" srcId="{F5664890-1856-48CE-ABB2-271ED6FB00A1}" destId="{CA1282F3-B2DD-458D-A496-E9782CB35B8A}" srcOrd="2" destOrd="0" presId="urn:microsoft.com/office/officeart/2008/layout/AlternatingPictureBlocks"/>
    <dgm:cxn modelId="{208572B8-46C9-44E5-8F45-B24E104C3DFA}" type="presParOf" srcId="{CA1282F3-B2DD-458D-A496-E9782CB35B8A}" destId="{45CAE889-D1D0-402B-95B6-9928A5F83636}" srcOrd="0" destOrd="0" presId="urn:microsoft.com/office/officeart/2008/layout/AlternatingPictureBlocks"/>
    <dgm:cxn modelId="{AEF5511F-F5DB-4C08-9952-29D91D360350}" type="presParOf" srcId="{CA1282F3-B2DD-458D-A496-E9782CB35B8A}" destId="{74C862C4-62FB-46EF-87FF-955C81C9DDA9}" srcOrd="1" destOrd="0" presId="urn:microsoft.com/office/officeart/2008/layout/AlternatingPictureBlocks"/>
    <dgm:cxn modelId="{1D21B079-3E3F-45A6-98AC-7DC4224DD1A2}" type="presParOf" srcId="{F5664890-1856-48CE-ABB2-271ED6FB00A1}" destId="{EAC0602E-ACD3-4408-8FD1-744C6E978AA2}" srcOrd="3" destOrd="0" presId="urn:microsoft.com/office/officeart/2008/layout/AlternatingPictureBlocks"/>
    <dgm:cxn modelId="{8E77BDD8-B31B-48AB-8F5E-8E9265BB255A}" type="presParOf" srcId="{F5664890-1856-48CE-ABB2-271ED6FB00A1}" destId="{99045F45-901E-471D-9A1D-A5F58C499598}" srcOrd="4" destOrd="0" presId="urn:microsoft.com/office/officeart/2008/layout/AlternatingPictureBlocks"/>
    <dgm:cxn modelId="{B573FE49-8792-4C2D-9F4B-870D1D5A4D98}" type="presParOf" srcId="{99045F45-901E-471D-9A1D-A5F58C499598}" destId="{75510F16-D789-45D3-8004-64DCCB48A48C}" srcOrd="0" destOrd="0" presId="urn:microsoft.com/office/officeart/2008/layout/AlternatingPictureBlocks"/>
    <dgm:cxn modelId="{BD82C19F-919D-42CF-9E79-F9A4C4C0601B}" type="presParOf" srcId="{99045F45-901E-471D-9A1D-A5F58C499598}" destId="{EA52358F-68BA-4FDF-B278-7D93C2ACE683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556582-5656-4954-8306-1C74AA147F8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6993707A-5AE6-4CA8-8AA6-8E605F0D5912}">
      <dgm:prSet phldrT="[Texto]" custT="1"/>
      <dgm:spPr/>
      <dgm:t>
        <a:bodyPr/>
        <a:lstStyle/>
        <a:p>
          <a:r>
            <a:rPr lang="es-ES" sz="1800" dirty="0" smtClean="0"/>
            <a:t> Portabilidad: </a:t>
          </a:r>
          <a:r>
            <a:rPr lang="es-ES" sz="1600" dirty="0" smtClean="0"/>
            <a:t>El esfuerzo requerido para transferir la aplicación a otro hardware o sistema operativo </a:t>
          </a:r>
          <a:endParaRPr lang="es-ES" sz="1600" dirty="0"/>
        </a:p>
      </dgm:t>
    </dgm:pt>
    <dgm:pt modelId="{1A5F5734-33CF-438A-8B5F-852F49FF8AA2}" type="parTrans" cxnId="{03F63B60-DD35-4A3E-B45B-E3AEC4BDAC4F}">
      <dgm:prSet/>
      <dgm:spPr/>
      <dgm:t>
        <a:bodyPr/>
        <a:lstStyle/>
        <a:p>
          <a:endParaRPr lang="es-ES"/>
        </a:p>
      </dgm:t>
    </dgm:pt>
    <dgm:pt modelId="{08853F1F-BB7E-45F1-9686-E43EEDAE9A2C}" type="sibTrans" cxnId="{03F63B60-DD35-4A3E-B45B-E3AEC4BDAC4F}">
      <dgm:prSet/>
      <dgm:spPr/>
      <dgm:t>
        <a:bodyPr/>
        <a:lstStyle/>
        <a:p>
          <a:endParaRPr lang="es-ES"/>
        </a:p>
      </dgm:t>
    </dgm:pt>
    <dgm:pt modelId="{1E1D20C5-BF6E-4DB6-9C75-50ABFAE18744}">
      <dgm:prSet phldrT="[Texto]" custT="1"/>
      <dgm:spPr/>
      <dgm:t>
        <a:bodyPr/>
        <a:lstStyle/>
        <a:p>
          <a:r>
            <a:rPr lang="es-ES" sz="1800" dirty="0" smtClean="0"/>
            <a:t>Reusabilidad: </a:t>
          </a:r>
          <a:r>
            <a:rPr lang="es-ES" sz="1600" dirty="0" smtClean="0"/>
            <a:t>Grado en que partes de una aplicación pueden utilizarse en otras aplicaciones </a:t>
          </a:r>
          <a:endParaRPr lang="es-ES" sz="1600" dirty="0"/>
        </a:p>
      </dgm:t>
    </dgm:pt>
    <dgm:pt modelId="{95679A5F-067D-4DD3-A90E-FCA91434CBCC}" type="parTrans" cxnId="{2CAEBCE7-BC08-4429-B9AD-ACFFB0181F2E}">
      <dgm:prSet/>
      <dgm:spPr/>
      <dgm:t>
        <a:bodyPr/>
        <a:lstStyle/>
        <a:p>
          <a:endParaRPr lang="es-ES"/>
        </a:p>
      </dgm:t>
    </dgm:pt>
    <dgm:pt modelId="{09F1AC4A-AFC9-4B2E-8808-D0BD1A95A715}" type="sibTrans" cxnId="{2CAEBCE7-BC08-4429-B9AD-ACFFB0181F2E}">
      <dgm:prSet/>
      <dgm:spPr/>
      <dgm:t>
        <a:bodyPr/>
        <a:lstStyle/>
        <a:p>
          <a:endParaRPr lang="es-ES"/>
        </a:p>
      </dgm:t>
    </dgm:pt>
    <dgm:pt modelId="{AE88CFD6-E0D6-4661-9C4B-BB0AE02CCD60}">
      <dgm:prSet phldrT="[Texto]" custT="1"/>
      <dgm:spPr/>
      <dgm:t>
        <a:bodyPr/>
        <a:lstStyle/>
        <a:p>
          <a:r>
            <a:rPr lang="es-ES" sz="1800" dirty="0" smtClean="0"/>
            <a:t>Interoperabilidad :  </a:t>
          </a:r>
          <a:r>
            <a:rPr lang="es-ES" sz="1600" dirty="0" smtClean="0"/>
            <a:t>El esfuerzo necesario para comunicar la aplicación con otras aplicaciones o sistemas informáticos</a:t>
          </a:r>
          <a:endParaRPr lang="es-ES" sz="1600" dirty="0"/>
        </a:p>
      </dgm:t>
    </dgm:pt>
    <dgm:pt modelId="{C5472756-8B79-4124-B2C9-FCBAE5B9BEF9}" type="parTrans" cxnId="{F44EF25B-F0B6-424F-B204-AB5392711358}">
      <dgm:prSet/>
      <dgm:spPr/>
      <dgm:t>
        <a:bodyPr/>
        <a:lstStyle/>
        <a:p>
          <a:endParaRPr lang="es-ES"/>
        </a:p>
      </dgm:t>
    </dgm:pt>
    <dgm:pt modelId="{FD810099-CC83-48FD-86DA-B68BD74B75BE}" type="sibTrans" cxnId="{F44EF25B-F0B6-424F-B204-AB5392711358}">
      <dgm:prSet/>
      <dgm:spPr/>
      <dgm:t>
        <a:bodyPr/>
        <a:lstStyle/>
        <a:p>
          <a:endParaRPr lang="es-ES"/>
        </a:p>
      </dgm:t>
    </dgm:pt>
    <dgm:pt modelId="{D375B6B5-72FF-4413-93AE-C2AFC4389A0E}" type="pres">
      <dgm:prSet presAssocID="{DA556582-5656-4954-8306-1C74AA147F87}" presName="compositeShape" presStyleCnt="0">
        <dgm:presLayoutVars>
          <dgm:dir/>
          <dgm:resizeHandles/>
        </dgm:presLayoutVars>
      </dgm:prSet>
      <dgm:spPr/>
    </dgm:pt>
    <dgm:pt modelId="{D3E98FBA-04C4-4FF3-9806-FF128B343304}" type="pres">
      <dgm:prSet presAssocID="{DA556582-5656-4954-8306-1C74AA147F87}" presName="pyramid" presStyleLbl="node1" presStyleIdx="0" presStyleCnt="1"/>
      <dgm:spPr/>
    </dgm:pt>
    <dgm:pt modelId="{680E978E-0A0B-475F-B33A-0DD312E49456}" type="pres">
      <dgm:prSet presAssocID="{DA556582-5656-4954-8306-1C74AA147F87}" presName="theList" presStyleCnt="0"/>
      <dgm:spPr/>
    </dgm:pt>
    <dgm:pt modelId="{773E8DF3-1D94-4319-AB9B-6A92BFFEB5B2}" type="pres">
      <dgm:prSet presAssocID="{6993707A-5AE6-4CA8-8AA6-8E605F0D5912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7E43C8-8E41-43AD-B46F-9686020563E9}" type="pres">
      <dgm:prSet presAssocID="{6993707A-5AE6-4CA8-8AA6-8E605F0D5912}" presName="aSpace" presStyleCnt="0"/>
      <dgm:spPr/>
    </dgm:pt>
    <dgm:pt modelId="{F190EF8A-A9D5-4171-9A95-3ADC6B5D31C3}" type="pres">
      <dgm:prSet presAssocID="{1E1D20C5-BF6E-4DB6-9C75-50ABFAE18744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952B24-E226-47BC-BFC6-AB4FB796674C}" type="pres">
      <dgm:prSet presAssocID="{1E1D20C5-BF6E-4DB6-9C75-50ABFAE18744}" presName="aSpace" presStyleCnt="0"/>
      <dgm:spPr/>
    </dgm:pt>
    <dgm:pt modelId="{B59DAC88-1A07-43D7-BBCC-E6F4C9E10A94}" type="pres">
      <dgm:prSet presAssocID="{AE88CFD6-E0D6-4661-9C4B-BB0AE02CCD60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4727E1-FF04-4F18-8B82-47DB06EB001A}" type="pres">
      <dgm:prSet presAssocID="{AE88CFD6-E0D6-4661-9C4B-BB0AE02CCD60}" presName="aSpace" presStyleCnt="0"/>
      <dgm:spPr/>
    </dgm:pt>
  </dgm:ptLst>
  <dgm:cxnLst>
    <dgm:cxn modelId="{16A8CEFC-2819-41EB-B567-A558F0AEFF65}" type="presOf" srcId="{6993707A-5AE6-4CA8-8AA6-8E605F0D5912}" destId="{773E8DF3-1D94-4319-AB9B-6A92BFFEB5B2}" srcOrd="0" destOrd="0" presId="urn:microsoft.com/office/officeart/2005/8/layout/pyramid2"/>
    <dgm:cxn modelId="{03F63B60-DD35-4A3E-B45B-E3AEC4BDAC4F}" srcId="{DA556582-5656-4954-8306-1C74AA147F87}" destId="{6993707A-5AE6-4CA8-8AA6-8E605F0D5912}" srcOrd="0" destOrd="0" parTransId="{1A5F5734-33CF-438A-8B5F-852F49FF8AA2}" sibTransId="{08853F1F-BB7E-45F1-9686-E43EEDAE9A2C}"/>
    <dgm:cxn modelId="{13F0F1B8-1F56-4E65-94D3-552175C075FF}" type="presOf" srcId="{AE88CFD6-E0D6-4661-9C4B-BB0AE02CCD60}" destId="{B59DAC88-1A07-43D7-BBCC-E6F4C9E10A94}" srcOrd="0" destOrd="0" presId="urn:microsoft.com/office/officeart/2005/8/layout/pyramid2"/>
    <dgm:cxn modelId="{6936FF52-3193-40F0-B0CD-24B5415ADB9E}" type="presOf" srcId="{1E1D20C5-BF6E-4DB6-9C75-50ABFAE18744}" destId="{F190EF8A-A9D5-4171-9A95-3ADC6B5D31C3}" srcOrd="0" destOrd="0" presId="urn:microsoft.com/office/officeart/2005/8/layout/pyramid2"/>
    <dgm:cxn modelId="{21EC0275-312D-4A0F-82C0-433431FE1AD0}" type="presOf" srcId="{DA556582-5656-4954-8306-1C74AA147F87}" destId="{D375B6B5-72FF-4413-93AE-C2AFC4389A0E}" srcOrd="0" destOrd="0" presId="urn:microsoft.com/office/officeart/2005/8/layout/pyramid2"/>
    <dgm:cxn modelId="{2CAEBCE7-BC08-4429-B9AD-ACFFB0181F2E}" srcId="{DA556582-5656-4954-8306-1C74AA147F87}" destId="{1E1D20C5-BF6E-4DB6-9C75-50ABFAE18744}" srcOrd="1" destOrd="0" parTransId="{95679A5F-067D-4DD3-A90E-FCA91434CBCC}" sibTransId="{09F1AC4A-AFC9-4B2E-8808-D0BD1A95A715}"/>
    <dgm:cxn modelId="{F44EF25B-F0B6-424F-B204-AB5392711358}" srcId="{DA556582-5656-4954-8306-1C74AA147F87}" destId="{AE88CFD6-E0D6-4661-9C4B-BB0AE02CCD60}" srcOrd="2" destOrd="0" parTransId="{C5472756-8B79-4124-B2C9-FCBAE5B9BEF9}" sibTransId="{FD810099-CC83-48FD-86DA-B68BD74B75BE}"/>
    <dgm:cxn modelId="{06A41C75-C370-43BD-97E6-B862AF3AD922}" type="presParOf" srcId="{D375B6B5-72FF-4413-93AE-C2AFC4389A0E}" destId="{D3E98FBA-04C4-4FF3-9806-FF128B343304}" srcOrd="0" destOrd="0" presId="urn:microsoft.com/office/officeart/2005/8/layout/pyramid2"/>
    <dgm:cxn modelId="{1486A12E-6FCA-405A-A723-A220350A797A}" type="presParOf" srcId="{D375B6B5-72FF-4413-93AE-C2AFC4389A0E}" destId="{680E978E-0A0B-475F-B33A-0DD312E49456}" srcOrd="1" destOrd="0" presId="urn:microsoft.com/office/officeart/2005/8/layout/pyramid2"/>
    <dgm:cxn modelId="{FB171694-2343-4C8C-9BD1-F8582AB7F00C}" type="presParOf" srcId="{680E978E-0A0B-475F-B33A-0DD312E49456}" destId="{773E8DF3-1D94-4319-AB9B-6A92BFFEB5B2}" srcOrd="0" destOrd="0" presId="urn:microsoft.com/office/officeart/2005/8/layout/pyramid2"/>
    <dgm:cxn modelId="{08599EAD-2E3D-4FFB-84BB-88B1AF2E2423}" type="presParOf" srcId="{680E978E-0A0B-475F-B33A-0DD312E49456}" destId="{F97E43C8-8E41-43AD-B46F-9686020563E9}" srcOrd="1" destOrd="0" presId="urn:microsoft.com/office/officeart/2005/8/layout/pyramid2"/>
    <dgm:cxn modelId="{3DF66266-B871-46B2-BB76-9C8D19CE5202}" type="presParOf" srcId="{680E978E-0A0B-475F-B33A-0DD312E49456}" destId="{F190EF8A-A9D5-4171-9A95-3ADC6B5D31C3}" srcOrd="2" destOrd="0" presId="urn:microsoft.com/office/officeart/2005/8/layout/pyramid2"/>
    <dgm:cxn modelId="{33408520-1BE2-42C2-B471-15E7BE181008}" type="presParOf" srcId="{680E978E-0A0B-475F-B33A-0DD312E49456}" destId="{44952B24-E226-47BC-BFC6-AB4FB796674C}" srcOrd="3" destOrd="0" presId="urn:microsoft.com/office/officeart/2005/8/layout/pyramid2"/>
    <dgm:cxn modelId="{387FBAEC-D0DF-4FA1-A5DC-E3BB7EC73ECC}" type="presParOf" srcId="{680E978E-0A0B-475F-B33A-0DD312E49456}" destId="{B59DAC88-1A07-43D7-BBCC-E6F4C9E10A94}" srcOrd="4" destOrd="0" presId="urn:microsoft.com/office/officeart/2005/8/layout/pyramid2"/>
    <dgm:cxn modelId="{A4320644-45CE-44F2-9407-328C06FFA0FA}" type="presParOf" srcId="{680E978E-0A0B-475F-B33A-0DD312E49456}" destId="{424727E1-FF04-4F18-8B82-47DB06EB001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156BF-D6BE-42B6-B760-24127603A6B3}">
      <dsp:nvSpPr>
        <dsp:cNvPr id="0" name=""/>
        <dsp:cNvSpPr/>
      </dsp:nvSpPr>
      <dsp:spPr>
        <a:xfrm>
          <a:off x="0" y="361736"/>
          <a:ext cx="806489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E782D-BB6C-4B0E-AAEB-ACAD62861773}">
      <dsp:nvSpPr>
        <dsp:cNvPr id="0" name=""/>
        <dsp:cNvSpPr/>
      </dsp:nvSpPr>
      <dsp:spPr>
        <a:xfrm>
          <a:off x="403244" y="7496"/>
          <a:ext cx="707575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Corrección: </a:t>
          </a:r>
          <a:r>
            <a:rPr lang="es-ES" sz="1600" kern="1200" dirty="0" smtClean="0"/>
            <a:t>El grado en que una aplicación satisface sus especificaciones y consigue los objetivos encomendados por el cliente </a:t>
          </a:r>
          <a:r>
            <a:rPr lang="es-CO" sz="1600" kern="1200" dirty="0" smtClean="0"/>
            <a:t> </a:t>
          </a:r>
          <a:endParaRPr lang="es-ES" sz="1600" kern="1200" dirty="0"/>
        </a:p>
      </dsp:txBody>
      <dsp:txXfrm>
        <a:off x="437829" y="42081"/>
        <a:ext cx="7006582" cy="639310"/>
      </dsp:txXfrm>
    </dsp:sp>
    <dsp:sp modelId="{378DF39C-D12B-4386-9A02-1665AF6ACCCC}">
      <dsp:nvSpPr>
        <dsp:cNvPr id="0" name=""/>
        <dsp:cNvSpPr/>
      </dsp:nvSpPr>
      <dsp:spPr>
        <a:xfrm>
          <a:off x="0" y="1450376"/>
          <a:ext cx="806489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E9CC8-FCD5-454F-A770-4E839C18F529}">
      <dsp:nvSpPr>
        <dsp:cNvPr id="0" name=""/>
        <dsp:cNvSpPr/>
      </dsp:nvSpPr>
      <dsp:spPr>
        <a:xfrm>
          <a:off x="403244" y="1096136"/>
          <a:ext cx="707575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Fiabilidad: </a:t>
          </a:r>
          <a:r>
            <a:rPr lang="es-ES" sz="1600" kern="1200" dirty="0" smtClean="0"/>
            <a:t>El grado que se puede esperar de una aplicación lleve a cabo las operaciones especificadas y con la precisión requerida </a:t>
          </a:r>
          <a:r>
            <a:rPr lang="es-CO" sz="1600" kern="1200" dirty="0" smtClean="0"/>
            <a:t> </a:t>
          </a:r>
          <a:endParaRPr lang="es-ES" sz="1600" kern="1200" dirty="0"/>
        </a:p>
      </dsp:txBody>
      <dsp:txXfrm>
        <a:off x="437829" y="1130721"/>
        <a:ext cx="7006582" cy="639310"/>
      </dsp:txXfrm>
    </dsp:sp>
    <dsp:sp modelId="{9B9C11B4-255F-4D32-A527-5BEDE2B21D6C}">
      <dsp:nvSpPr>
        <dsp:cNvPr id="0" name=""/>
        <dsp:cNvSpPr/>
      </dsp:nvSpPr>
      <dsp:spPr>
        <a:xfrm>
          <a:off x="0" y="2539016"/>
          <a:ext cx="806489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CFEFB-4F6A-49AF-A2EC-AFABF5ABCE1A}">
      <dsp:nvSpPr>
        <dsp:cNvPr id="0" name=""/>
        <dsp:cNvSpPr/>
      </dsp:nvSpPr>
      <dsp:spPr>
        <a:xfrm>
          <a:off x="403244" y="2184776"/>
          <a:ext cx="707575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Eficiencia</a:t>
          </a:r>
          <a:r>
            <a:rPr lang="es-CO" sz="1600" kern="1200" dirty="0" smtClean="0"/>
            <a:t>: </a:t>
          </a:r>
          <a:r>
            <a:rPr lang="es-ES" sz="1600" kern="1200" dirty="0" smtClean="0"/>
            <a:t>La cantidad de recursos hardware y software que necesita una aplicación para realizar las operaciones con los tiempos de respuesta adecuados </a:t>
          </a:r>
          <a:r>
            <a:rPr lang="es-CO" sz="1600" kern="1200" dirty="0" smtClean="0"/>
            <a:t> </a:t>
          </a:r>
          <a:endParaRPr lang="es-ES" sz="1600" kern="1200" dirty="0"/>
        </a:p>
      </dsp:txBody>
      <dsp:txXfrm>
        <a:off x="437829" y="2219361"/>
        <a:ext cx="7006582" cy="639310"/>
      </dsp:txXfrm>
    </dsp:sp>
    <dsp:sp modelId="{78E3EB25-6A74-4831-A94E-B11FAE491BB6}">
      <dsp:nvSpPr>
        <dsp:cNvPr id="0" name=""/>
        <dsp:cNvSpPr/>
      </dsp:nvSpPr>
      <dsp:spPr>
        <a:xfrm>
          <a:off x="0" y="3627655"/>
          <a:ext cx="806489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6EE26-AB24-45F2-887F-0D4FA37792AE}">
      <dsp:nvSpPr>
        <dsp:cNvPr id="0" name=""/>
        <dsp:cNvSpPr/>
      </dsp:nvSpPr>
      <dsp:spPr>
        <a:xfrm>
          <a:off x="403244" y="3273416"/>
          <a:ext cx="707575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Integridad: </a:t>
          </a:r>
          <a:r>
            <a:rPr lang="es-ES" sz="1600" kern="1200" dirty="0" smtClean="0"/>
            <a:t>El grado con que puede controlarse el acceso al software o a los datos a personal no autorizado </a:t>
          </a:r>
          <a:r>
            <a:rPr lang="es-CO" sz="1600" kern="1200" dirty="0" smtClean="0"/>
            <a:t> </a:t>
          </a:r>
          <a:endParaRPr lang="es-ES" sz="1600" kern="1200" dirty="0"/>
        </a:p>
      </dsp:txBody>
      <dsp:txXfrm>
        <a:off x="437829" y="3308001"/>
        <a:ext cx="7006582" cy="639310"/>
      </dsp:txXfrm>
    </dsp:sp>
    <dsp:sp modelId="{1659E34C-CA3C-456F-8194-ECBF810847B4}">
      <dsp:nvSpPr>
        <dsp:cNvPr id="0" name=""/>
        <dsp:cNvSpPr/>
      </dsp:nvSpPr>
      <dsp:spPr>
        <a:xfrm>
          <a:off x="0" y="4723791"/>
          <a:ext cx="806489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A0F61-B45A-4AEF-8CEB-9936DCA5308E}">
      <dsp:nvSpPr>
        <dsp:cNvPr id="0" name=""/>
        <dsp:cNvSpPr/>
      </dsp:nvSpPr>
      <dsp:spPr>
        <a:xfrm>
          <a:off x="403244" y="4362055"/>
          <a:ext cx="712746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Facilidad de Uso: </a:t>
          </a:r>
          <a:r>
            <a:rPr lang="es-ES" sz="1600" kern="1200" dirty="0" smtClean="0"/>
            <a:t>El esfuerzo requerido para aprender el manejo de una aplicación, trabajar con ella, introducir datos y conseguir resultados </a:t>
          </a:r>
          <a:r>
            <a:rPr lang="es-CO" sz="1600" kern="1200" dirty="0" smtClean="0"/>
            <a:t> </a:t>
          </a:r>
          <a:endParaRPr lang="es-ES" sz="1600" kern="1200" dirty="0"/>
        </a:p>
      </dsp:txBody>
      <dsp:txXfrm>
        <a:off x="437829" y="4396640"/>
        <a:ext cx="7058294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38635-84A7-47A4-A61E-A6D1F16AEF53}">
      <dsp:nvSpPr>
        <dsp:cNvPr id="0" name=""/>
        <dsp:cNvSpPr/>
      </dsp:nvSpPr>
      <dsp:spPr>
        <a:xfrm>
          <a:off x="2985458" y="2983"/>
          <a:ext cx="4070553" cy="14733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Facilidad de mantenimiento: </a:t>
          </a:r>
          <a:r>
            <a:rPr lang="es-ES" sz="1800" kern="1200" dirty="0" smtClean="0"/>
            <a:t>El esfuerzo requerido para localizar y reparar errores</a:t>
          </a:r>
          <a:endParaRPr lang="es-ES" sz="2000" kern="1200" dirty="0"/>
        </a:p>
      </dsp:txBody>
      <dsp:txXfrm>
        <a:off x="2985458" y="2983"/>
        <a:ext cx="4070553" cy="1473379"/>
      </dsp:txXfrm>
    </dsp:sp>
    <dsp:sp modelId="{456261C1-9176-4A5E-B0C0-A16F783739AF}">
      <dsp:nvSpPr>
        <dsp:cNvPr id="0" name=""/>
        <dsp:cNvSpPr/>
      </dsp:nvSpPr>
      <dsp:spPr>
        <a:xfrm>
          <a:off x="1408112" y="2983"/>
          <a:ext cx="1458645" cy="147337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AE889-D1D0-402B-95B6-9928A5F83636}">
      <dsp:nvSpPr>
        <dsp:cNvPr id="0" name=""/>
        <dsp:cNvSpPr/>
      </dsp:nvSpPr>
      <dsp:spPr>
        <a:xfrm>
          <a:off x="1433355" y="1719470"/>
          <a:ext cx="4097689" cy="1473379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Flexibilidad:  </a:t>
          </a:r>
          <a:r>
            <a:rPr lang="es-ES" sz="1800" kern="1200" dirty="0" smtClean="0"/>
            <a:t>El esfuerzo requerido para modificar una aplicación en funcionamiento </a:t>
          </a:r>
          <a:endParaRPr lang="es-ES" sz="2000" kern="1200" dirty="0"/>
        </a:p>
      </dsp:txBody>
      <dsp:txXfrm>
        <a:off x="1433355" y="1719470"/>
        <a:ext cx="4097689" cy="1473379"/>
      </dsp:txXfrm>
    </dsp:sp>
    <dsp:sp modelId="{74C862C4-62FB-46EF-87FF-955C81C9DDA9}">
      <dsp:nvSpPr>
        <dsp:cNvPr id="0" name=""/>
        <dsp:cNvSpPr/>
      </dsp:nvSpPr>
      <dsp:spPr>
        <a:xfrm>
          <a:off x="5604150" y="1719470"/>
          <a:ext cx="1458645" cy="147337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10F16-D789-45D3-8004-64DCCB48A48C}">
      <dsp:nvSpPr>
        <dsp:cNvPr id="0" name=""/>
        <dsp:cNvSpPr/>
      </dsp:nvSpPr>
      <dsp:spPr>
        <a:xfrm>
          <a:off x="3139455" y="3435957"/>
          <a:ext cx="3865224" cy="1473379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Facilidad de prueba:  </a:t>
          </a:r>
          <a:r>
            <a:rPr lang="es-ES" sz="1800" kern="1200" dirty="0" smtClean="0"/>
            <a:t>El esfuerzo requerido para probar una aplicación de forma que cumpla con lo especificado en los requisitos </a:t>
          </a:r>
          <a:endParaRPr lang="es-ES" sz="2000" kern="1200" dirty="0"/>
        </a:p>
      </dsp:txBody>
      <dsp:txXfrm>
        <a:off x="3139455" y="3435957"/>
        <a:ext cx="3865224" cy="1473379"/>
      </dsp:txXfrm>
    </dsp:sp>
    <dsp:sp modelId="{EA52358F-68BA-4FDF-B278-7D93C2ACE683}">
      <dsp:nvSpPr>
        <dsp:cNvPr id="0" name=""/>
        <dsp:cNvSpPr/>
      </dsp:nvSpPr>
      <dsp:spPr>
        <a:xfrm>
          <a:off x="1513925" y="3435957"/>
          <a:ext cx="1458645" cy="14733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98FBA-04C4-4FF3-9806-FF128B343304}">
      <dsp:nvSpPr>
        <dsp:cNvPr id="0" name=""/>
        <dsp:cNvSpPr/>
      </dsp:nvSpPr>
      <dsp:spPr>
        <a:xfrm>
          <a:off x="1366351" y="0"/>
          <a:ext cx="4824536" cy="482453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E8DF3-1D94-4319-AB9B-6A92BFFEB5B2}">
      <dsp:nvSpPr>
        <dsp:cNvPr id="0" name=""/>
        <dsp:cNvSpPr/>
      </dsp:nvSpPr>
      <dsp:spPr>
        <a:xfrm>
          <a:off x="3778619" y="485044"/>
          <a:ext cx="3135948" cy="11420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 Portabilidad: </a:t>
          </a:r>
          <a:r>
            <a:rPr lang="es-ES" sz="1600" kern="1200" dirty="0" smtClean="0"/>
            <a:t>El esfuerzo requerido para transferir la aplicación a otro hardware o sistema operativo </a:t>
          </a:r>
          <a:endParaRPr lang="es-ES" sz="1600" kern="1200" dirty="0"/>
        </a:p>
      </dsp:txBody>
      <dsp:txXfrm>
        <a:off x="3834370" y="540795"/>
        <a:ext cx="3024446" cy="1030556"/>
      </dsp:txXfrm>
    </dsp:sp>
    <dsp:sp modelId="{F190EF8A-A9D5-4171-9A95-3ADC6B5D31C3}">
      <dsp:nvSpPr>
        <dsp:cNvPr id="0" name=""/>
        <dsp:cNvSpPr/>
      </dsp:nvSpPr>
      <dsp:spPr>
        <a:xfrm>
          <a:off x="3778619" y="1769860"/>
          <a:ext cx="3135948" cy="11420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Reusabilidad: </a:t>
          </a:r>
          <a:r>
            <a:rPr lang="es-ES" sz="1600" kern="1200" dirty="0" smtClean="0"/>
            <a:t>Grado en que partes de una aplicación pueden utilizarse en otras aplicaciones </a:t>
          </a:r>
          <a:endParaRPr lang="es-ES" sz="1600" kern="1200" dirty="0"/>
        </a:p>
      </dsp:txBody>
      <dsp:txXfrm>
        <a:off x="3834370" y="1825611"/>
        <a:ext cx="3024446" cy="1030556"/>
      </dsp:txXfrm>
    </dsp:sp>
    <dsp:sp modelId="{B59DAC88-1A07-43D7-BBCC-E6F4C9E10A94}">
      <dsp:nvSpPr>
        <dsp:cNvPr id="0" name=""/>
        <dsp:cNvSpPr/>
      </dsp:nvSpPr>
      <dsp:spPr>
        <a:xfrm>
          <a:off x="3778619" y="3054675"/>
          <a:ext cx="3135948" cy="114205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Interoperabilidad :  </a:t>
          </a:r>
          <a:r>
            <a:rPr lang="es-ES" sz="1600" kern="1200" dirty="0" smtClean="0"/>
            <a:t>El esfuerzo necesario para comunicar la aplicación con otras aplicaciones o sistemas informáticos</a:t>
          </a:r>
          <a:endParaRPr lang="es-ES" sz="1600" kern="1200" dirty="0"/>
        </a:p>
      </dsp:txBody>
      <dsp:txXfrm>
        <a:off x="3834370" y="3110426"/>
        <a:ext cx="3024446" cy="1030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2515-1B79-4E44-B3B9-09BC23222D93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9730-4973-4EA9-83F0-3C4AC71130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40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2515-1B79-4E44-B3B9-09BC23222D93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9730-4973-4EA9-83F0-3C4AC71130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65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2515-1B79-4E44-B3B9-09BC23222D93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9730-4973-4EA9-83F0-3C4AC71130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5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2515-1B79-4E44-B3B9-09BC23222D93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9730-4973-4EA9-83F0-3C4AC71130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28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2515-1B79-4E44-B3B9-09BC23222D93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9730-4973-4EA9-83F0-3C4AC71130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2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2515-1B79-4E44-B3B9-09BC23222D93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9730-4973-4EA9-83F0-3C4AC71130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39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2515-1B79-4E44-B3B9-09BC23222D93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9730-4973-4EA9-83F0-3C4AC71130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89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2515-1B79-4E44-B3B9-09BC23222D93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9730-4973-4EA9-83F0-3C4AC71130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98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2515-1B79-4E44-B3B9-09BC23222D93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9730-4973-4EA9-83F0-3C4AC71130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82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2515-1B79-4E44-B3B9-09BC23222D93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9730-4973-4EA9-83F0-3C4AC71130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56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2515-1B79-4E44-B3B9-09BC23222D93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9730-4973-4EA9-83F0-3C4AC71130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2515-1B79-4E44-B3B9-09BC23222D93}" type="datetimeFigureOut">
              <a:rPr lang="es-ES" smtClean="0"/>
              <a:t>10/10/2016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9730-4973-4EA9-83F0-3C4AC71130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01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ISO_90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9834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CALIDAD EN EL DESARROLLO DE SOFTWARE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128257" cy="4659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63653" y="710088"/>
            <a:ext cx="440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Calidad en el Ciclo de Vida Del Software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5327021" y="438288"/>
            <a:ext cx="369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4664"/>
            <a:ext cx="8686866" cy="619268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6" y="6253225"/>
            <a:ext cx="358844" cy="34737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063224" y="6165302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6639" y="2710239"/>
            <a:ext cx="3053014" cy="994172"/>
          </a:xfrm>
        </p:spPr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METRICAS DE </a:t>
            </a:r>
            <a:b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CALIDAD </a:t>
            </a:r>
            <a:b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DEL SOFTWARE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408" y="1890650"/>
            <a:ext cx="2983079" cy="289149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5327021" y="438288"/>
            <a:ext cx="369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6" y="6253225"/>
            <a:ext cx="358844" cy="34737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063224" y="6165302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12" y="1101658"/>
            <a:ext cx="5832660" cy="503776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6" y="6253225"/>
            <a:ext cx="358844" cy="34737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63224" y="6165302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27021" y="438288"/>
            <a:ext cx="369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20" y="1347721"/>
            <a:ext cx="7776484" cy="387509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6" y="6253225"/>
            <a:ext cx="358844" cy="34737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063224" y="6165302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327021" y="438288"/>
            <a:ext cx="369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13" y="1369268"/>
            <a:ext cx="7690348" cy="371714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6" y="6253225"/>
            <a:ext cx="358844" cy="34737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063224" y="6165302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327021" y="438288"/>
            <a:ext cx="369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1143417"/>
            <a:ext cx="7397573" cy="424843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6" y="6253225"/>
            <a:ext cx="358844" cy="34737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063224" y="6165302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327021" y="438288"/>
            <a:ext cx="369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3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66" y="1330864"/>
            <a:ext cx="7785943" cy="418636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6" y="6253225"/>
            <a:ext cx="358844" cy="34737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063224" y="6165302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327021" y="438288"/>
            <a:ext cx="369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5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3" y="1248420"/>
            <a:ext cx="7556267" cy="44848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6" y="6253225"/>
            <a:ext cx="358844" cy="34737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063224" y="6165302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327021" y="438288"/>
            <a:ext cx="369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7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38" y="1615240"/>
            <a:ext cx="6920069" cy="36275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6" y="6253225"/>
            <a:ext cx="358844" cy="34737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063224" y="6165302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327021" y="438288"/>
            <a:ext cx="369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1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71800" y="2969779"/>
            <a:ext cx="3672408" cy="78194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5400" dirty="0" smtClean="0"/>
              <a:t>Calidad</a:t>
            </a:r>
            <a:endParaRPr lang="es-ES" sz="5400" dirty="0"/>
          </a:p>
        </p:txBody>
      </p:sp>
      <p:sp>
        <p:nvSpPr>
          <p:cNvPr id="4" name="3 Rectángulo"/>
          <p:cNvSpPr/>
          <p:nvPr/>
        </p:nvSpPr>
        <p:spPr>
          <a:xfrm>
            <a:off x="755576" y="4221088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La </a:t>
            </a:r>
            <a:r>
              <a:rPr lang="es-ES" b="1" dirty="0" smtClean="0"/>
              <a:t>calidad</a:t>
            </a:r>
            <a:r>
              <a:rPr lang="es-ES" dirty="0" smtClean="0"/>
              <a:t> es una herramienta básica para una propiedad inherente de cualquier cosa que permite que esta sea comparada con cualquier otra de su misma especie.</a:t>
            </a:r>
            <a:endParaRPr lang="es-ES" dirty="0"/>
          </a:p>
        </p:txBody>
      </p:sp>
      <p:sp>
        <p:nvSpPr>
          <p:cNvPr id="5" name="AutoShape 4" descr="data:image/jpeg;base64,/9j/4AAQSkZJRgABAQAAAQABAAD/2wCEAAkGBhISEBUSExQUFRUWFhQYFhUUFhQXGBYYFxQYFBcYFhQXHCYeFxojGRQUHy8gJCcpLCwsFx4xNTAqNSYrLCkBCQoKDgwOGg8PGi0lHyUsLCk1Li0uLSw1LSkpLSwsLCwsLiwpKSwsLTUsKSwpLC0sLCwuKSwpLSkpKiwwKSwpLP/AABEIAMcA/gMBIgACEQEDEQH/xAAbAAEAAgMBAQAAAAAAAAAAAAAABQYDBAcBAv/EAEIQAAEDAgQDBQYDBgUCBwAAAAEAAgMEEQUSITEGQVETYXGBkSIyobHB0RRSYgcjQnKS4TOCorLxFfAWFyRDU4PS/8QAGgEBAAMBAQEAAAAAAAAAAAAAAAMEBQIGAf/EADIRAAIBAgUBBgQFBQAAAAAAAAABAgMRBBIhMVHRQXGBkaGxIjIz8AUTYcHhFCNSkvH/2gAMAwEAAhEDEQA/AO4oiIAiIgCIiAIi162uZCwvkcGtHM/IDme5AZy6y+IKlr25mODgb6jbQ2PxVX4vrTmhBD3U7hmd2dwXncNJ5C1jZfGC426OSOH8N2MUpOTV1723N/JAW9EXy6QAXOg6lAfSKEr+MqOHR0rSejPaPwUJUftPj/8Aaglf3mzR9VXliaUdHLy19irPF0YuzkvDX2LrdRmNYu+ABwhfK03zFhHs+IVMm/aRUn3YIm/zOJ+Vlij49rnGwbDc8mtcT81FLEpq0VLwXUili1JWipd6j1LVS8cUztHF0Z/WNP6hop2CqY8XY4OHUEFQeF0H4mHNVwMbISdgWkjkd7jzWpU8Elhz00ro3dDsfT6hdqVZK+/o+nsSRlXSvpJf6vp7FsuipkHFc1O7s6pm2mcDTxI+ourPR4rHI0OaRY7EG49V3CvCbts+GSU68JvLs+HozcReAr1Tk4REQBF5deoAiIgCIiAIiIAiIgCIiAIiwVlY2JjpHmzWi5P/AHzQGLE8UjgZnee4Aalx5ABROJ4KK2MS3kjdl9hj9A1173Le/a6x45STTOgqacNdlaSGyaWzDR1nc/soqippBVxWnMsxOabKbsYzoTseiAkMIx+R4/CyB7Zxdpe0A5bDR7r6dB33uthtNDSH8RVT55LWDn8h0YwLHxFO6jjJpohnlccz7Ehp3uevcNt1RnUxe/PM4yPPNx28lUrV5ReSC15e38lGviZRlkprXl7LqWPEP2hvfdtLHp/8km3iG/dQFV285vPM936QbN9AsgTMqrg561Hf28ik4OprVk36LyRihoI27NHz+a2Avi62KGlMjrcuamgktIosU4pfDFHlNhwkdbLpzIaDb5aqzYZC2nH7qJoPN7yXPPiQBbwGiz0tO1jbALyocrkYJGhGGUz/APiXL77R/lP0KkaDFopvcdqN2nQjyVNrlCunex4ewlrgbghdnZ1WWJrhZwBHQgFVjEOGHwky0ZtzdCfdd/L+UqY4fxgVMIfs4aPHRw6dx3UkVFVpRqK0iGrRjVXxefau4rGDcRCS41a9ujo3btPgp+nrA7uKieIOG+1/exHJO33XDZ36X9QozCcXL7seMkrNHsPI9R3Kmqk6Mss9eHz/ACVo1p0pfl1fB8/yXJRuOY2ymjzO1cdGMG7j9u9e0dfyd6/dZKjCYnytmc272CzT8tNrjke9XoTUldF5NPYgeGMVmc+d9Q8NY0i4dYBrt7A8rDkrRDM17Q5pBB1BGoI7iue1mBtkqDTQZ3EOLpJJCbMudbN5+PPkrPFX0tEI6fNqTrzsT/E8/wAIJXZ9J5F4CvUAREQBERAEREAREQBR2MYKypDWvc4NBJLWmwdpYX8Ft1cRcxzWuLSQQHDUi/NVZuL1NEctS0yxcpW7jpcn66+KAwh9XRyCmYWzNkv2WbduutxuAOfL5K10GHRxA5GNYXauyjc/ZaHDrJHtM83vSEuY0gfu2HYA7i4AKmLoDx5ABJ0A3v0XNuI+IfxMuWKwiYfetq89b/l6eq3+NuIi9xpIjoP8Zw/2D6+nVV2OMAWCza9bPLJHZb/q+DJxOIdSWSD0W75fHU+1O4Nws+dmdzsjT7uly7vt0Wrw/hPbyhp90au8Onn910ZjAAANANAFLRp5tWTYelm+KWxSqjgmYe45jh33afqvaOjETnMvcg2J6kb27r3V2VJqX2mkH63fNWY04xd0XI0oxd0SPbLXmlWt+IWN86kJDFVFRFUxSM0ij5ygJbgWqLags5PadO9uo+GZX9c64QZerZ3Bx/0n7hdFQCyrvE+AmQCeHSeMafrb+U9e5WJeFR1KcakcsiOrSjVi4yKZhmKiRmYaEaOad2u5gqxYbXA+yT4fZVriag/DTCpYP3chyzNHI8nL7iqcpBB03BWdSnKnNwluvVcmdRqypydOe69VyWHHGSiF7oLCS2ptqQOh/Nba6quF4GHhkjf37ZQWTZrB8bty4E6gj4+audBViRgPPn4qHxOoNHKJGR3hfmMgjb7XaHZxPTl6rUTuro1E7q5JYVH2LGQvlD3gHLewJaNtOdhbVSCqEMVVWTRzlogjjN2Ei7iDv4g+Q15q3BfT6eoiIAiIgCIiAIi166dzI3OY0vcBo0cz0QFX4ixCpjqgO17GJwAY62Zt7a5tNDf4WWXAZqyeznvjdBmc03aLvA00Ftiea9n4mp5WmGqjfFfcPabA9QRqLdbKU4aoeygDRJ2jCSYz+g7D5nzQEqAoLi/H/wAND7P+LJ7MY6Hm7wHzspx7rC65Ti2JmqqXTfwD2Yh+kHfzOvoqmKquEbLdlLG13Thlju9OrNWnhsNdSdSTuTzuVnCLZw2l7SVjPzOA8r6/C6z4LaKMqnHaKLxwrh/ZwAke0/2j4fwj0181NLxrQBYbL1bMVlVj0EYqKsgqdxVTGObP/C8f6gLH4WPqritPFMNbPEY3adD+U8iF0dFBNQvl1QtfEaWSCQxvFjyPJw6g9FqOnKA3XzrWklWq+oUvgHDctSQ43ZFzeefcwc/HZATvAlAfbmO3uN7+bj8h6q4rFS0rY2NYwWa0WAWVAEREBr19G2WN0bxdrgQfuufUIcwyUz/fiJy97e7yXSVSeOaXspYqtvUMf4cvhf0CoYyFkqq7Pb71M3H07JVVut+59Nzb4dr8smU7O08+StS5692V2ZvcR81faOfPG145gFTUJXVibC1M0bFWdQyVtTMHyOZHC/IGN3Pf8L313W3w7IYqialDzIxgDmkm5bfdpPmsmOcPxucZhMYCRZ7gbBw79Rqo2hxihowWxl0rnWzPA316mwA3OislwuSL5Y4EAjYr6QBERAEREAUJxQyqMYFNe9zmIIDrW0Av/wB6KbVfxbinspuwZE6SSwOhAGovb0QFdoKeAyNbVsqTI4gfvCS0km3Kxsr/ABRBrQ1osAAAByA2VdwbFaqom9qONkcbi143cHAaDU73tsrIUBW+PMV7KlLGn25j2Y62Orz/AE6eaosEeUAdFKcaVna1+T+GBgH+d/tH4ZQo4LFrzz1W+NDz2JqfmVm+NOvqeqe4Np81Tf8AKxzvM2aPmVAq0cA+0+d35Qxv+4n6LvD61ESYVXqouaIscswbutc3TIvCVozYmBsPX7KLqsTvub/L0QGbiBsc0eS2ZwN2u/L117wqtJh4GhDfRSM+ILQNXdyAwR0TA9riwOAIJadiAdlfMNxaKQAN9k2902B8uRHgqiRdfLTbbfcIC/oo7AsR7aIE+8NHffzCkUAREQBRXE9D21LKznlJHi3UfJSckgaCTsASfAalRNPxPTSglrrt2vYqKo4NZJPcgrSp5XCbSumUjC5u0p2nm32T5K68KVF4C38riPI6j6qn4bhpha8XBDnEi3if7Kd4YqwyR7XEAOAIvtcf2KpYRtRV+4x8BUcZ5ZE/jFFFLERMLsb7Zte/sgnlrtdUqkp53Ryvgp29lPdrRpdoGlxc89ddrq/Z2vBAII2NiDuqpHjdXA/sDBG/IzMBGcvsA2uOS0jfLLhUDmQRsebuaxoPiAttROAcQNqmuIaWlhAIJB3vsR4FSyAIiIAiIgCjcVwCGoHtt9rk9ujh58/NSSICB4fwaame9heHxG7gbWdnJA18gp1zrC5XqjeI6rs6Sd/MRPt45SB8SuZPKmzmcssW+DkxxQOklldcmSRzhboSbfABfH/VXdB8VH2tYdAB8F92Xnou6ueVi9Ls2ziT+4eAV8/ZmP3U387f9q5y0Lov7N3+xKP5D8HD6K5hfqIvYKX95LvLoSoTEKzUn08Fv1dTcWHmVWcXqcoWubxgqsRWjHNJK7LExzz+kaDxdsFLYJw2Zv3swIYdWs1Bd3u5gd3NW6Cnaxoa1oaBsGgADyCA5ZXxTtlMTgGuFr633FxYjdb2H0JGpNypjidgNULb9m2/q6ywxiyAOjsFqvdZbMsi0JXIDf4VrxHOYyfZdp57t+3mrsHjqFyipnyvv1H9l7HiBHP4oDqVTVNjaXPIDRuSqu/jfM+0YAaPzbnv7lUavES4WJJ8StOFhc7TTvQHWqaqbPEe8FpHS4XNsFb2ckke2u3eDlKnOEsTcyXI52btCBpyPI/FR2PQ9lXvtsSHeTxr8SqGMjZwnw7eZj/ilO8Yz8PP/huuetSUrwzrE+RcZjMpRaZY+DHnPIOWVp+KzVfC8lRUOknfaMeyxrNCWXuA48tSvjgiP/Fd3tb8yfmFaldpfKejw300a1Dh0cLcsbQ0d3PxO5WyiKUsBERAEREAREQBV/jt9sPm7w0er2hWBV3j1v8A6CX/AOs+kjVDiPpS7mQYn6M+5+xye3tHxWQsRjfaK2DGsSmtDy1zXDdV0DhONscP63gE+G7R9fNUXIrHTYhdoI0IAv5aK/hEszuaX4coupd720LZNOo+ONslRG12rc2oPOwJAPmFGzYzYX3PQbrYwqozVERH5/oVpG8XoBYqqpEbHPds0X/ssyheLCRTH+dl/C/3sgK92hke6R27jfw6DyCykLDTO0W0UBpylaMzluVLlEVNQgJrAuGoqsPdIXgtcAMrrbi5voVKf+XVL1m/rH/5WfgeG1MXH+N7iPAWb9CrEgKTXfs5G8Mp/ll1H9TdvRQtRwpVwguMeZo3LCHf6d/guoIgOY8JMz1cYHIlx7so59NbKS46htUxO/My3oT9wruymYHFwa0OO7gACfE81Uv2hN1gd+pw/wBpVXFq9J+HuUser0H+lvcq4lQyLPNhrtS0jXWx0WKCge6RsdiC5wb6nr4KnFGbCnqX7hKmyUrSd3ku9TYfABTS+IIg1rWjZoAHgBYL7WpFWVjdjHKkgiIujoIiIAiIgCIiAKL4npTJRzsGpMbrDvAzD5KUQhcyjmi1yczjmi4vtOJYdSvleGxtLnG2gHz6K74d+z64vO8g/lZbTxcd/JW6lw+KK4jY1l98oAv42WeyqUMJGmvi1M6h+HwhrU1foUbEf2caXhkPg/7/ANlAvwyogOWWN1tg4C49QuknGoRJ2ReM17c7X6X2ut4BdPD05O8HZ/oSSwdKbvB2a4Oe4rwo6ODtw8u9w5cti1pGubXcXHRZeGntib28gJcbiJu3s7F/mbgeBV8faxvtY3v05qhYjVdpIXbDZo6NGgAHgrZfLlhmKNmbduhG4PL+yyYhRCWJ0Z0Dha/Q8j62VOw2udC7M23Qg7EKfi4pjI9prh4WIQFV9qGQxyCzh6EdR1Ck4JAQtLiTFe3I0s1t8u1/En6KJo8VLTYoCfrKLMNN1VjhsxlEZYbudZvMHzVqpa4OG629Dr8kBYsPoxFEyMbNaB42Gp8zcrYUPhWKku7N5uT7p8OR8lMIAiIgCp/7Qvdh/nd8grgqXx8+8kDP5j8QPoq2K+k/vtKmN+jLw9zRYVOcNUV3GQ7N0b4nf0HzULBCXODRqSbBXmipRGwMHL4nmVHQhd3IsNTu78GdERXTQCIiAIiIAiIgCIiAIiIAiIgOb17LVEwP5yfX/hWDAOIbWilPc15+DXH6qO4mpslWXcntB8x/wfVRL5QsaNR0ptLlmJTlKlUlbll34mrckBA3f7Plufh81QJ67KVkrMcc5rGOddrb5b7i9tL8xosWH0X4mZsbRe5GbubfUnpotanNTjmRsQmpq6PW4tzINutisjcWaea6j2Ytawt0WhVcO00nvwxnvDQD6tsV2dnM6qtvsteioZJ35Imlzj02A6uOwC6CeAKTNfK+35e0db7/ABU3RYdHC3LGxrB0aLX8ep8UBVm8EvjiBZJmkGrgfdPc3mPPfuWGlqNFeFT8bpeyqDb3ZPaHj/EPXXzQGISlr2vG7SD6K5RPDgCNiAR5qmt1VgwGquzszu3bwP2KAlUXl16gCoPFz81cByZG343P1V+UfXUcGcTSNbmaLBx+3NQ1oZ42IK9P8yNr9t/I0uHMKyDtHD2iPZHQfcqdWCkq2yNzNNxr8FnUkEktCSCSisoREXR2EREAREQBERAEREAREQBERAV3jGjvE2QDVh18D/f5qnvYunVEAewsds4EHzXOqqkMUjonbtOneORWdiYZZ5+dPEy8XTyzz9j9yMmp1JYFiElN7lrH3mnY/YrC1mq+yxQZnHYjheOqLzh2PxS6Xyu/K76HmpRc0aVJ0WPyx2GbMOjtfQ7hWoYr/MuxxFvnLwijcHxtk97AhzbXG416FSSuxkpK6LMZKSugojiWlzQ5ubDm8tnfDXyUutXFHAQyX/KR66fVfToqkA0W1DdpDmmxHNapmawakBabsXdIckDHSu/QCQPF2w80BMVNfzc658fkF8UPFrGydmS5wty1y+J+iqdaZs+Rzm5ubWHMGdznbX7gtqjpMo01J9SVVlVcpZYeL/YpzrSlLLT7N3+y+9C6V/ErGD2BmNvAfcqGo6CasfnlJEYOw+Q/stvC+HHOs6W4bybzPj0HxVljiDQAAABsAunSzu83pwduk6jvN6cHkMLWNDWgAAWAHJZERWCyEREAREQBERAEREAREQBERAEREAKqvEQiqHmON7RUR7B2gfzyX6/dS/EGJOggc9jS52zbAmxPM9wVJ/AyND6YwiSeTLIJM3tNv1vz39VxOCnHKzipBVIuMj4gpqguLTBIHDQ+ybeR6LPUYNWgZmw36i7b+l1Y6nHHUrYInNM0paM4bvoNx11v6FSeF4zFUAmM6i2ZpFnNvyIKrLCK1nJlRYNKNnJ+nQ57FVgnK4Frhu1wsR5FbkZFwSGuA5O1Cu+JYNDOLSMDuh2cPBw1CrtTwO9pvBNp+WQX/wBQ+yhdCpDbUjdKrT7My9fLY3sOx+Joy9kI/wCQC3pupWLGIXbPHnp81Tn4ZWx7wZ+9jgfhusZmmG9NN/SVIq8o6NPyZLHEpaSTXgy+tqmHZzf6gsNdkfG5he0ZgRe4071S2OqHe7Syf5tPmFsR4FXScmRDxBPwupFXb2i/LrYk/qE/li34dbH1/wBDo4v3lTP2xGzTo3yY25d5latdxBJMOxpmdjFt7IAc4dAG+75aqXo+BmA5pXukd6D7qfpMPjjFmMa3vG/ruunGdT5tFwup8cKlT59Fwv3fQqGF8JyEC4yDq7f+n7qz0ODxQjNuRu91tPoF8Ypj7IXCMNfJI4XEcYubdT0UTW4ka6nkiiDmStIzRv0JAOoupowUVZE8YRgrJE1Q45DM9zI35i3U2Bt00OxUgqHVVdbBG137qEAtDYWht38ttSfVXmBxLWkixIBI6G2oXR2faIiAIiIAiIgCIiAIiIAiIgCIiAIiIDyyj5cHBqW1AcQ4NLSORFjbwOqkUQFBqo71cj6p0tO4kCF7fdbbQe0NNuXeVK47DPHSgRvzyXBmfGA17ma2Nhr017lZpYmuFnAEdCLj0UZieBmSQTRyuilAy3GrSN7OaUBFcOTOc5rop3vj17WOaxew2NiD0JUhg/EPawyzOaGtjLtjfMGi99eeyx4dw46ITPMmeWVrhcNDWgkHkO+yr8VU+KidSdjKJnOI0abG7hqHeGiAtLeJYewZO7M1r3ZRdtzfXkL9Ct2tr2Qs7SR2Vumtid9tlUuIqfsaWkidYWe3NfuF3fMq109dDNcMex9twCDbpcIDQZxfSEgCS5Jt7ruenRZMb4kjpS0PDiXXtltoAbXNz3qM4cYBW1jbD3gR/U77rUxtj5q9zGRtkyQ5SHOygZxqb9RmCAnOIMVfFTdtDld7pubkZXcx6hQ1VW1kMLKrtmysOUuZkDQA7a3PuWfh+GQwy0czXDKC1rrHKQejtjYkEf2WGi4cqnwsgme1kTTq1ur3C9wCdgEB81Vb+HrRVOaTDPG32gL5bgafAeRWfCh2+IOqYmuEQZlLiCA91raA78vRWdkLQ0NtoAAB3DQL7DbICNpuHIGSGUMu8kkFxJy319kHZSaIgCIiAIiIAiIgCIiAIiIAiIgCIiAIiIAiIgCIiAIiIDDUUjJBZ7WuA2zAH5rHSYZFESY2NaTvlFroiA+4qGNr3Pa0BzveI3PisjYWgkgAE7kAXPiea8RAZERE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329" y="910022"/>
            <a:ext cx="24193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55576" y="5301208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Definición de la norma </a:t>
            </a:r>
            <a:r>
              <a:rPr lang="es-ES" dirty="0" smtClean="0">
                <a:hlinkClick r:id="rId3" tooltip="ISO 9000"/>
              </a:rPr>
              <a:t>ISO 9000</a:t>
            </a:r>
            <a:r>
              <a:rPr lang="es-ES" dirty="0" smtClean="0"/>
              <a:t>: “</a:t>
            </a:r>
            <a:r>
              <a:rPr lang="es-ES" i="1" dirty="0" smtClean="0"/>
              <a:t>Calidad: grado en el que un conjunto de características inherentes cumple con los requisitos</a:t>
            </a:r>
            <a:r>
              <a:rPr lang="es-ES" dirty="0" smtClean="0"/>
              <a:t>”.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85" y="6221451"/>
            <a:ext cx="358844" cy="34737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123313" y="6133528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327021" y="438288"/>
            <a:ext cx="369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3570" y="3045173"/>
            <a:ext cx="1192213" cy="1143000"/>
          </a:xfrm>
          <a:prstGeom prst="rect">
            <a:avLst/>
          </a:prstGeom>
          <a:solidFill>
            <a:srgbClr val="80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800000"/>
            </a:extrusionClr>
            <a:contourClr>
              <a:srgbClr val="8000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AR" sz="1600" b="1">
                <a:solidFill>
                  <a:prstClr val="white"/>
                </a:solidFill>
                <a:cs typeface="Arial" panose="020B0604020202020204" pitchFamily="34" charset="0"/>
              </a:rPr>
              <a:t>Gestión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AR" sz="1600" b="1">
                <a:solidFill>
                  <a:prstClr val="white"/>
                </a:solidFill>
                <a:cs typeface="Arial" panose="020B0604020202020204" pitchFamily="34" charset="0"/>
              </a:rPr>
              <a:t>de la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AR" sz="1600" b="1">
                <a:solidFill>
                  <a:prstClr val="white"/>
                </a:solidFill>
                <a:cs typeface="Arial" panose="020B0604020202020204" pitchFamily="34" charset="0"/>
              </a:rPr>
              <a:t>Calidad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2033" y="4813648"/>
            <a:ext cx="2219325" cy="1143000"/>
          </a:xfrm>
          <a:prstGeom prst="rect">
            <a:avLst/>
          </a:prstGeom>
          <a:solidFill>
            <a:srgbClr val="00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3366"/>
            </a:extrusionClr>
            <a:contourClr>
              <a:srgbClr val="0033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600" b="1">
                <a:solidFill>
                  <a:prstClr val="white"/>
                </a:solidFill>
                <a:cs typeface="Arial" panose="020B0604020202020204" pitchFamily="34" charset="0"/>
              </a:rPr>
              <a:t>3. Control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600" b="1">
                <a:solidFill>
                  <a:prstClr val="white"/>
                </a:solidFill>
                <a:cs typeface="Arial" panose="020B0604020202020204" pitchFamily="34" charset="0"/>
              </a:rPr>
              <a:t>de Calidad</a:t>
            </a:r>
            <a:endParaRPr lang="es-ES" sz="1600" b="1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67745" y="3013423"/>
            <a:ext cx="2162175" cy="1143000"/>
          </a:xfrm>
          <a:prstGeom prst="rect">
            <a:avLst/>
          </a:prstGeom>
          <a:solidFill>
            <a:srgbClr val="00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3366"/>
            </a:extrusionClr>
            <a:contourClr>
              <a:srgbClr val="0033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600" b="1">
                <a:solidFill>
                  <a:prstClr val="white"/>
                </a:solidFill>
                <a:cs typeface="Arial" panose="020B0604020202020204" pitchFamily="34" charset="0"/>
              </a:rPr>
              <a:t>2. Aseguramiento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600" b="1">
                <a:solidFill>
                  <a:prstClr val="white"/>
                </a:solidFill>
                <a:cs typeface="Arial" panose="020B0604020202020204" pitchFamily="34" charset="0"/>
              </a:rPr>
              <a:t>de Calidad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1600" b="1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67744" y="1268760"/>
            <a:ext cx="2090738" cy="1143000"/>
          </a:xfrm>
          <a:prstGeom prst="rect">
            <a:avLst/>
          </a:prstGeom>
          <a:solidFill>
            <a:srgbClr val="00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3366"/>
            </a:extrusionClr>
            <a:contourClr>
              <a:srgbClr val="003366"/>
            </a:contourClr>
          </a:sp3d>
        </p:spPr>
        <p:txBody>
          <a:bodyPr wrap="none" anchor="ctr">
            <a:flatTx/>
          </a:bodyPr>
          <a:lstStyle>
            <a:lvl1pPr marL="457200" indent="-4572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s-MX" sz="1600" b="1">
                <a:solidFill>
                  <a:prstClr val="white"/>
                </a:solidFill>
                <a:cs typeface="Arial" panose="020B0604020202020204" pitchFamily="34" charset="0"/>
              </a:rPr>
              <a:t>Planificación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1600" b="1">
                <a:solidFill>
                  <a:prstClr val="white"/>
                </a:solidFill>
                <a:cs typeface="Arial" panose="020B0604020202020204" pitchFamily="34" charset="0"/>
              </a:rPr>
              <a:t>de Calidad</a:t>
            </a:r>
            <a:endParaRPr lang="es-ES" sz="1600" b="1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45820" y="1419573"/>
            <a:ext cx="3789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sz="1800" b="1">
                <a:solidFill>
                  <a:prstClr val="black"/>
                </a:solidFill>
                <a:cs typeface="Arial" panose="020B0604020202020204" pitchFamily="34" charset="0"/>
              </a:rPr>
              <a:t>Qué normas son relevantes y cómo satisfacerlas</a:t>
            </a:r>
            <a:r>
              <a:rPr lang="es-MX" sz="1800" b="1">
                <a:solidFill>
                  <a:srgbClr val="7598D9"/>
                </a:solidFill>
                <a:cs typeface="Arial" panose="020B0604020202020204" pitchFamily="34" charset="0"/>
              </a:rPr>
              <a:t> </a:t>
            </a:r>
            <a:endParaRPr lang="es-ES" sz="1800" b="1">
              <a:solidFill>
                <a:srgbClr val="7598D9"/>
              </a:solidFill>
              <a:cs typeface="Arial" panose="020B0604020202020204" pitchFamily="34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574382" y="3164235"/>
            <a:ext cx="4278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1800" b="1">
                <a:solidFill>
                  <a:prstClr val="black"/>
                </a:solidFill>
                <a:cs typeface="Arial" panose="020B0604020202020204" pitchFamily="34" charset="0"/>
              </a:rPr>
              <a:t>Utilizar los procesos necesarios para cumplir los requisitos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647408" y="4964460"/>
            <a:ext cx="4175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1800" b="1">
                <a:solidFill>
                  <a:prstClr val="black"/>
                </a:solidFill>
                <a:cs typeface="Arial" panose="020B0604020202020204" pitchFamily="34" charset="0"/>
              </a:rPr>
              <a:t>Supervisar que se cumpla con las normas</a:t>
            </a:r>
          </a:p>
        </p:txBody>
      </p:sp>
      <p:cxnSp>
        <p:nvCxnSpPr>
          <p:cNvPr id="11" name="AutoShape 17"/>
          <p:cNvCxnSpPr>
            <a:cxnSpLocks noChangeShapeType="1"/>
            <a:stCxn id="7" idx="1"/>
            <a:endCxn id="4" idx="3"/>
          </p:cNvCxnSpPr>
          <p:nvPr/>
        </p:nvCxnSpPr>
        <p:spPr bwMode="auto">
          <a:xfrm rot="10800000" flipV="1">
            <a:off x="1805782" y="1840261"/>
            <a:ext cx="461962" cy="1776413"/>
          </a:xfrm>
          <a:prstGeom prst="bentConnector3">
            <a:avLst>
              <a:gd name="adj1" fmla="val 501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8"/>
          <p:cNvCxnSpPr>
            <a:cxnSpLocks noChangeShapeType="1"/>
            <a:stCxn id="5" idx="1"/>
            <a:endCxn id="4" idx="3"/>
          </p:cNvCxnSpPr>
          <p:nvPr/>
        </p:nvCxnSpPr>
        <p:spPr bwMode="auto">
          <a:xfrm rot="10800000">
            <a:off x="1805782" y="3616674"/>
            <a:ext cx="476250" cy="17684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0"/>
          <p:cNvCxnSpPr>
            <a:cxnSpLocks noChangeShapeType="1"/>
            <a:endCxn id="4" idx="3"/>
          </p:cNvCxnSpPr>
          <p:nvPr/>
        </p:nvCxnSpPr>
        <p:spPr bwMode="auto">
          <a:xfrm flipH="1" flipV="1">
            <a:off x="1805782" y="3616673"/>
            <a:ext cx="461962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ángulo 13"/>
          <p:cNvSpPr/>
          <p:nvPr/>
        </p:nvSpPr>
        <p:spPr>
          <a:xfrm>
            <a:off x="23283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374" y="6100367"/>
            <a:ext cx="358844" cy="347374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7124402" y="6012444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327021" y="438288"/>
            <a:ext cx="369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7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82 CuadroTexto"/>
          <p:cNvSpPr txBox="1"/>
          <p:nvPr/>
        </p:nvSpPr>
        <p:spPr>
          <a:xfrm rot="18843132">
            <a:off x="4716732" y="548267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" name="81 CuadroTexto"/>
          <p:cNvSpPr txBox="1"/>
          <p:nvPr/>
        </p:nvSpPr>
        <p:spPr>
          <a:xfrm rot="18843132">
            <a:off x="6117769" y="2912355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80 CuadroTexto"/>
          <p:cNvSpPr txBox="1"/>
          <p:nvPr/>
        </p:nvSpPr>
        <p:spPr>
          <a:xfrm rot="18843132">
            <a:off x="3130041" y="368247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 rot="18843132">
            <a:off x="373698" y="4206277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78 CuadroTexto"/>
          <p:cNvSpPr txBox="1"/>
          <p:nvPr/>
        </p:nvSpPr>
        <p:spPr>
          <a:xfrm rot="18843132">
            <a:off x="2522418" y="1206343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313454" y="559853"/>
            <a:ext cx="4533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Requisitos del Software – Estándares – Requisitos Implícitos</a:t>
            </a:r>
            <a:endParaRPr lang="es-ES" sz="1400" dirty="0"/>
          </a:p>
        </p:txBody>
      </p:sp>
      <p:cxnSp>
        <p:nvCxnSpPr>
          <p:cNvPr id="8" name="7 Conector recto de flecha"/>
          <p:cNvCxnSpPr>
            <a:endCxn id="6" idx="2"/>
          </p:cNvCxnSpPr>
          <p:nvPr/>
        </p:nvCxnSpPr>
        <p:spPr>
          <a:xfrm flipV="1">
            <a:off x="4580292" y="867630"/>
            <a:ext cx="1" cy="220133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4185662" y="2225409"/>
            <a:ext cx="936104" cy="267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Definición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3" name="12 Conector recto de flecha"/>
          <p:cNvCxnSpPr>
            <a:endCxn id="10" idx="3"/>
          </p:cNvCxnSpPr>
          <p:nvPr/>
        </p:nvCxnSpPr>
        <p:spPr>
          <a:xfrm flipH="1" flipV="1">
            <a:off x="2601486" y="1691296"/>
            <a:ext cx="1296144" cy="135683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768268" y="2197922"/>
            <a:ext cx="953210" cy="30777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smtClean="0"/>
              <a:t>Conceptos</a:t>
            </a:r>
            <a:endParaRPr lang="es-E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662" y="1168188"/>
            <a:ext cx="751986" cy="748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Rectángulo"/>
          <p:cNvSpPr/>
          <p:nvPr/>
        </p:nvSpPr>
        <p:spPr>
          <a:xfrm>
            <a:off x="6553401" y="1280900"/>
            <a:ext cx="1830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dirty="0" smtClean="0"/>
              <a:t>Gestión de la  Calidad </a:t>
            </a:r>
          </a:p>
          <a:p>
            <a:pPr algn="ctr"/>
            <a:r>
              <a:rPr lang="es-ES" sz="1400" b="1" dirty="0" smtClean="0"/>
              <a:t>el Software</a:t>
            </a:r>
            <a:endParaRPr lang="es-ES" sz="14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612131" y="3138857"/>
            <a:ext cx="215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Calidad del Software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flipV="1">
            <a:off x="5193774" y="1804120"/>
            <a:ext cx="1550880" cy="131782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5688728" y="2202950"/>
            <a:ext cx="936104" cy="267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Precisa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24" name="23 Conector recto de flecha"/>
          <p:cNvCxnSpPr/>
          <p:nvPr/>
        </p:nvCxnSpPr>
        <p:spPr>
          <a:xfrm flipH="1">
            <a:off x="2735458" y="3645024"/>
            <a:ext cx="1162174" cy="117828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2204588" y="4797152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/>
              <a:t>Normas</a:t>
            </a:r>
            <a:endParaRPr lang="es-ES" sz="14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705141" y="2915071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ISO 9001</a:t>
            </a:r>
            <a:endParaRPr lang="es-ES" sz="1400" dirty="0"/>
          </a:p>
        </p:txBody>
      </p:sp>
      <p:sp>
        <p:nvSpPr>
          <p:cNvPr id="30" name="29 Rectángulo"/>
          <p:cNvSpPr/>
          <p:nvPr/>
        </p:nvSpPr>
        <p:spPr>
          <a:xfrm>
            <a:off x="658507" y="3337247"/>
            <a:ext cx="1222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ISO/IEC 12207</a:t>
            </a:r>
            <a:endParaRPr lang="es-ES" sz="1400" dirty="0"/>
          </a:p>
        </p:txBody>
      </p:sp>
      <p:sp>
        <p:nvSpPr>
          <p:cNvPr id="1024" name="1023 Rectángulo"/>
          <p:cNvSpPr/>
          <p:nvPr/>
        </p:nvSpPr>
        <p:spPr>
          <a:xfrm>
            <a:off x="441246" y="3861048"/>
            <a:ext cx="1222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ISO/IEC 14598</a:t>
            </a:r>
            <a:endParaRPr lang="es-ES" sz="1400" dirty="0"/>
          </a:p>
        </p:txBody>
      </p:sp>
      <p:sp>
        <p:nvSpPr>
          <p:cNvPr id="1025" name="1024 Rectángulo"/>
          <p:cNvSpPr/>
          <p:nvPr/>
        </p:nvSpPr>
        <p:spPr>
          <a:xfrm>
            <a:off x="478759" y="4365104"/>
            <a:ext cx="1131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ISO/IEC 9126</a:t>
            </a:r>
            <a:endParaRPr lang="es-ES" sz="1400" dirty="0"/>
          </a:p>
        </p:txBody>
      </p:sp>
      <p:sp>
        <p:nvSpPr>
          <p:cNvPr id="1028" name="1027 Rectángulo"/>
          <p:cNvSpPr/>
          <p:nvPr/>
        </p:nvSpPr>
        <p:spPr>
          <a:xfrm>
            <a:off x="441246" y="4823304"/>
            <a:ext cx="1131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ISO/IEC 9003</a:t>
            </a:r>
            <a:endParaRPr lang="es-ES" sz="1400" dirty="0"/>
          </a:p>
        </p:txBody>
      </p:sp>
      <p:sp>
        <p:nvSpPr>
          <p:cNvPr id="1029" name="1028 Rectángulo"/>
          <p:cNvSpPr/>
          <p:nvPr/>
        </p:nvSpPr>
        <p:spPr>
          <a:xfrm>
            <a:off x="1004930" y="5301208"/>
            <a:ext cx="6335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CMMI</a:t>
            </a:r>
            <a:endParaRPr lang="es-ES" sz="1400" dirty="0"/>
          </a:p>
        </p:txBody>
      </p:sp>
      <p:sp>
        <p:nvSpPr>
          <p:cNvPr id="1030" name="1029 Rectángulo"/>
          <p:cNvSpPr/>
          <p:nvPr/>
        </p:nvSpPr>
        <p:spPr>
          <a:xfrm>
            <a:off x="1321683" y="5713511"/>
            <a:ext cx="926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ISO 25000</a:t>
            </a:r>
            <a:endParaRPr lang="es-ES" sz="1400" dirty="0"/>
          </a:p>
        </p:txBody>
      </p:sp>
      <p:sp>
        <p:nvSpPr>
          <p:cNvPr id="1031" name="1030 Rectángulo"/>
          <p:cNvSpPr/>
          <p:nvPr/>
        </p:nvSpPr>
        <p:spPr>
          <a:xfrm>
            <a:off x="1665382" y="6165304"/>
            <a:ext cx="1385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ISO 15504-SPICE</a:t>
            </a:r>
            <a:endParaRPr lang="es-ES" sz="1400" dirty="0"/>
          </a:p>
        </p:txBody>
      </p:sp>
      <p:sp>
        <p:nvSpPr>
          <p:cNvPr id="1032" name="1031 Rectángulo"/>
          <p:cNvSpPr/>
          <p:nvPr/>
        </p:nvSpPr>
        <p:spPr>
          <a:xfrm>
            <a:off x="3163428" y="6011414"/>
            <a:ext cx="883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CMM-SW</a:t>
            </a:r>
            <a:endParaRPr lang="es-ES" sz="1400" dirty="0"/>
          </a:p>
        </p:txBody>
      </p:sp>
      <p:sp>
        <p:nvSpPr>
          <p:cNvPr id="1033" name="1032 Rectángulo"/>
          <p:cNvSpPr/>
          <p:nvPr/>
        </p:nvSpPr>
        <p:spPr>
          <a:xfrm>
            <a:off x="3710074" y="5631380"/>
            <a:ext cx="980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NTC - 5415</a:t>
            </a:r>
            <a:endParaRPr lang="es-ES" sz="1400" dirty="0"/>
          </a:p>
        </p:txBody>
      </p:sp>
      <p:sp>
        <p:nvSpPr>
          <p:cNvPr id="1034" name="1033 Rectángulo"/>
          <p:cNvSpPr/>
          <p:nvPr/>
        </p:nvSpPr>
        <p:spPr>
          <a:xfrm>
            <a:off x="3905169" y="5157192"/>
            <a:ext cx="980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NTC - 5415</a:t>
            </a:r>
            <a:endParaRPr lang="es-ES" sz="1400" dirty="0"/>
          </a:p>
        </p:txBody>
      </p:sp>
      <p:cxnSp>
        <p:nvCxnSpPr>
          <p:cNvPr id="1036" name="1035 Conector recto de flecha"/>
          <p:cNvCxnSpPr>
            <a:endCxn id="31" idx="2"/>
          </p:cNvCxnSpPr>
          <p:nvPr/>
        </p:nvCxnSpPr>
        <p:spPr>
          <a:xfrm flipH="1" flipV="1">
            <a:off x="2122884" y="3222848"/>
            <a:ext cx="329825" cy="1296144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endCxn id="30" idx="3"/>
          </p:cNvCxnSpPr>
          <p:nvPr/>
        </p:nvCxnSpPr>
        <p:spPr>
          <a:xfrm flipH="1" flipV="1">
            <a:off x="1881406" y="3491136"/>
            <a:ext cx="476634" cy="1181745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1024" idx="3"/>
          </p:cNvCxnSpPr>
          <p:nvPr/>
        </p:nvCxnSpPr>
        <p:spPr>
          <a:xfrm flipH="1" flipV="1">
            <a:off x="1664145" y="4014937"/>
            <a:ext cx="584395" cy="720079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29" idx="1"/>
            <a:endCxn id="1025" idx="3"/>
          </p:cNvCxnSpPr>
          <p:nvPr/>
        </p:nvCxnSpPr>
        <p:spPr>
          <a:xfrm flipH="1" flipV="1">
            <a:off x="1610287" y="4518993"/>
            <a:ext cx="594301" cy="432048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>
            <a:stCxn id="29" idx="1"/>
          </p:cNvCxnSpPr>
          <p:nvPr/>
        </p:nvCxnSpPr>
        <p:spPr>
          <a:xfrm flipH="1">
            <a:off x="1610288" y="4951041"/>
            <a:ext cx="594300" cy="31795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 flipH="1">
            <a:off x="1707428" y="5104929"/>
            <a:ext cx="745281" cy="348505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29" idx="2"/>
          </p:cNvCxnSpPr>
          <p:nvPr/>
        </p:nvCxnSpPr>
        <p:spPr>
          <a:xfrm flipH="1">
            <a:off x="2122885" y="5104929"/>
            <a:ext cx="466585" cy="608582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 flipH="1">
            <a:off x="2505370" y="5104929"/>
            <a:ext cx="230088" cy="1060373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>
            <a:off x="2887858" y="5157192"/>
            <a:ext cx="577724" cy="864096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endCxn id="1033" idx="1"/>
          </p:cNvCxnSpPr>
          <p:nvPr/>
        </p:nvCxnSpPr>
        <p:spPr>
          <a:xfrm>
            <a:off x="2961526" y="5089127"/>
            <a:ext cx="748548" cy="696142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endCxn id="1034" idx="1"/>
          </p:cNvCxnSpPr>
          <p:nvPr/>
        </p:nvCxnSpPr>
        <p:spPr>
          <a:xfrm>
            <a:off x="3050698" y="4982836"/>
            <a:ext cx="854471" cy="328245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3105542" y="3913311"/>
            <a:ext cx="588623" cy="30777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400" dirty="0" smtClean="0"/>
              <a:t>Tiene</a:t>
            </a:r>
            <a:endParaRPr lang="es-ES" sz="1400" dirty="0"/>
          </a:p>
        </p:txBody>
      </p:sp>
      <p:sp>
        <p:nvSpPr>
          <p:cNvPr id="78" name="77 CuadroTexto"/>
          <p:cNvSpPr txBox="1"/>
          <p:nvPr/>
        </p:nvSpPr>
        <p:spPr>
          <a:xfrm rot="18843132">
            <a:off x="-351464" y="937355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5841846" y="4736420"/>
            <a:ext cx="102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 smtClean="0"/>
              <a:t>Factores de</a:t>
            </a:r>
          </a:p>
          <a:p>
            <a:pPr algn="ctr"/>
            <a:r>
              <a:rPr lang="es-ES" sz="1400" b="1" dirty="0" smtClean="0"/>
              <a:t>Calidad</a:t>
            </a:r>
            <a:endParaRPr lang="es-ES" sz="1400" b="1" dirty="0"/>
          </a:p>
        </p:txBody>
      </p:sp>
      <p:cxnSp>
        <p:nvCxnSpPr>
          <p:cNvPr id="85" name="84 Conector recto de flecha"/>
          <p:cNvCxnSpPr>
            <a:endCxn id="84" idx="0"/>
          </p:cNvCxnSpPr>
          <p:nvPr/>
        </p:nvCxnSpPr>
        <p:spPr>
          <a:xfrm>
            <a:off x="5400219" y="3664059"/>
            <a:ext cx="952697" cy="107236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CuadroTexto"/>
          <p:cNvSpPr txBox="1"/>
          <p:nvPr/>
        </p:nvSpPr>
        <p:spPr>
          <a:xfrm>
            <a:off x="7529181" y="3710944"/>
            <a:ext cx="105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Revisión del</a:t>
            </a:r>
          </a:p>
          <a:p>
            <a:pPr algn="ctr"/>
            <a:r>
              <a:rPr lang="es-ES" sz="1400" dirty="0" smtClean="0"/>
              <a:t>Producto</a:t>
            </a:r>
            <a:endParaRPr lang="es-ES" sz="1400" dirty="0"/>
          </a:p>
        </p:txBody>
      </p:sp>
      <p:sp>
        <p:nvSpPr>
          <p:cNvPr id="88" name="87 CuadroTexto"/>
          <p:cNvSpPr txBox="1"/>
          <p:nvPr/>
        </p:nvSpPr>
        <p:spPr>
          <a:xfrm>
            <a:off x="7465638" y="4705328"/>
            <a:ext cx="1186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Transición del</a:t>
            </a:r>
          </a:p>
          <a:p>
            <a:pPr algn="ctr"/>
            <a:r>
              <a:rPr lang="es-ES" sz="1400" dirty="0" smtClean="0"/>
              <a:t>Producto</a:t>
            </a:r>
            <a:endParaRPr lang="es-ES" sz="1400" dirty="0"/>
          </a:p>
        </p:txBody>
      </p:sp>
      <p:sp>
        <p:nvSpPr>
          <p:cNvPr id="89" name="88 CuadroTexto"/>
          <p:cNvSpPr txBox="1"/>
          <p:nvPr/>
        </p:nvSpPr>
        <p:spPr>
          <a:xfrm>
            <a:off x="6091873" y="5822970"/>
            <a:ext cx="120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Operación del</a:t>
            </a:r>
          </a:p>
          <a:p>
            <a:pPr algn="ctr"/>
            <a:r>
              <a:rPr lang="es-ES" sz="1400" dirty="0" smtClean="0"/>
              <a:t>Producto</a:t>
            </a:r>
            <a:endParaRPr lang="es-ES" sz="1400" dirty="0"/>
          </a:p>
        </p:txBody>
      </p:sp>
      <p:cxnSp>
        <p:nvCxnSpPr>
          <p:cNvPr id="90" name="89 Conector recto de flecha"/>
          <p:cNvCxnSpPr>
            <a:endCxn id="87" idx="1"/>
          </p:cNvCxnSpPr>
          <p:nvPr/>
        </p:nvCxnSpPr>
        <p:spPr>
          <a:xfrm flipV="1">
            <a:off x="6677393" y="3972554"/>
            <a:ext cx="851788" cy="700327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84" idx="3"/>
            <a:endCxn id="88" idx="1"/>
          </p:cNvCxnSpPr>
          <p:nvPr/>
        </p:nvCxnSpPr>
        <p:spPr>
          <a:xfrm flipV="1">
            <a:off x="6863985" y="4966938"/>
            <a:ext cx="601653" cy="31092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>
            <a:endCxn id="89" idx="0"/>
          </p:cNvCxnSpPr>
          <p:nvPr/>
        </p:nvCxnSpPr>
        <p:spPr>
          <a:xfrm>
            <a:off x="6694538" y="5301208"/>
            <a:ext cx="1" cy="521762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6261093" y="2877247"/>
            <a:ext cx="83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Procesos</a:t>
            </a:r>
            <a:endParaRPr lang="es-ES" sz="1400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6807223" y="3163952"/>
            <a:ext cx="877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Objetivos</a:t>
            </a:r>
            <a:endParaRPr lang="es-ES" sz="1400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7455058" y="2780928"/>
            <a:ext cx="9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Resultados</a:t>
            </a:r>
            <a:endParaRPr lang="es-ES" sz="1400" dirty="0"/>
          </a:p>
        </p:txBody>
      </p:sp>
      <p:cxnSp>
        <p:nvCxnSpPr>
          <p:cNvPr id="103" name="102 Conector recto de flecha"/>
          <p:cNvCxnSpPr>
            <a:stCxn id="17" idx="2"/>
          </p:cNvCxnSpPr>
          <p:nvPr/>
        </p:nvCxnSpPr>
        <p:spPr>
          <a:xfrm flipH="1">
            <a:off x="6799228" y="1804120"/>
            <a:ext cx="669456" cy="968343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 de flecha"/>
          <p:cNvCxnSpPr>
            <a:stCxn id="17" idx="2"/>
          </p:cNvCxnSpPr>
          <p:nvPr/>
        </p:nvCxnSpPr>
        <p:spPr>
          <a:xfrm flipH="1">
            <a:off x="7252968" y="1804120"/>
            <a:ext cx="215716" cy="1298692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 de flecha"/>
          <p:cNvCxnSpPr/>
          <p:nvPr/>
        </p:nvCxnSpPr>
        <p:spPr>
          <a:xfrm>
            <a:off x="7537153" y="1916832"/>
            <a:ext cx="408328" cy="855631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873294" y="1321964"/>
            <a:ext cx="17281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dirty="0"/>
              <a:t>Aseguramiento de </a:t>
            </a:r>
            <a:endParaRPr lang="es-ES" sz="1400" b="1" dirty="0" smtClean="0"/>
          </a:p>
          <a:p>
            <a:pPr algn="ctr"/>
            <a:r>
              <a:rPr lang="es-ES" sz="1400" b="1" dirty="0" smtClean="0"/>
              <a:t>Calidad </a:t>
            </a:r>
            <a:r>
              <a:rPr lang="es-ES" sz="1400" b="1" dirty="0"/>
              <a:t>del</a:t>
            </a:r>
          </a:p>
          <a:p>
            <a:pPr algn="ctr"/>
            <a:r>
              <a:rPr lang="es-ES" sz="1400" b="1" dirty="0" smtClean="0"/>
              <a:t>Software</a:t>
            </a:r>
            <a:endParaRPr lang="es-ES" sz="1400" b="1" dirty="0"/>
          </a:p>
        </p:txBody>
      </p:sp>
      <p:sp>
        <p:nvSpPr>
          <p:cNvPr id="58" name="Rectángulo 57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6" y="6253225"/>
            <a:ext cx="358844" cy="347374"/>
          </a:xfrm>
          <a:prstGeom prst="rect">
            <a:avLst/>
          </a:prstGeom>
        </p:spPr>
      </p:pic>
      <p:sp>
        <p:nvSpPr>
          <p:cNvPr id="61" name="CuadroTexto 60"/>
          <p:cNvSpPr txBox="1"/>
          <p:nvPr/>
        </p:nvSpPr>
        <p:spPr>
          <a:xfrm>
            <a:off x="7063224" y="6165302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4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6" grpId="0" animBg="1"/>
      <p:bldP spid="17" grpId="0"/>
      <p:bldP spid="23" grpId="0" animBg="1"/>
      <p:bldP spid="29" grpId="0"/>
      <p:bldP spid="31" grpId="0"/>
      <p:bldP spid="30" grpId="0"/>
      <p:bldP spid="1024" grpId="0"/>
      <p:bldP spid="1025" grpId="0"/>
      <p:bldP spid="1028" grpId="0"/>
      <p:bldP spid="1029" grpId="0"/>
      <p:bldP spid="1030" grpId="0"/>
      <p:bldP spid="1031" grpId="0"/>
      <p:bldP spid="1032" grpId="0"/>
      <p:bldP spid="1033" grpId="0"/>
      <p:bldP spid="1034" grpId="0"/>
      <p:bldP spid="77" grpId="0" animBg="1"/>
      <p:bldP spid="84" grpId="0"/>
      <p:bldP spid="87" grpId="0"/>
      <p:bldP spid="88" grpId="0"/>
      <p:bldP spid="89" grpId="0"/>
      <p:bldP spid="99" grpId="0"/>
      <p:bldP spid="100" grpId="0"/>
      <p:bldP spid="10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059832" y="620688"/>
            <a:ext cx="2301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la  Calidad </a:t>
            </a: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Software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259632" y="1878804"/>
            <a:ext cx="844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 smtClean="0"/>
              <a:t>Procesos</a:t>
            </a:r>
            <a:endParaRPr lang="es-ES" sz="14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3762107" y="1844823"/>
            <a:ext cx="89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 smtClean="0"/>
              <a:t>Objetivos</a:t>
            </a:r>
            <a:endParaRPr lang="es-ES" sz="1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24887" y="1855255"/>
            <a:ext cx="999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 smtClean="0"/>
              <a:t>Resultados</a:t>
            </a:r>
            <a:endParaRPr lang="es-ES" sz="14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730306" y="2152600"/>
            <a:ext cx="400110" cy="26445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1400" dirty="0" smtClean="0"/>
              <a:t>Planeamiento De la Calidad</a:t>
            </a:r>
            <a:endParaRPr lang="es-ES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259632" y="2852936"/>
            <a:ext cx="400110" cy="1944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1400" dirty="0" smtClean="0"/>
              <a:t>Control De  la Calidad</a:t>
            </a:r>
            <a:endParaRPr lang="es-ES" sz="1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907704" y="2855437"/>
            <a:ext cx="615553" cy="19417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1400" dirty="0" smtClean="0"/>
              <a:t>Mejoramiento De  la Calidad</a:t>
            </a:r>
            <a:endParaRPr lang="es-ES" sz="1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059832" y="3005335"/>
            <a:ext cx="615553" cy="17918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1400" dirty="0" smtClean="0"/>
              <a:t>Precisar los  Requer. internos y externo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3670457" y="3005335"/>
            <a:ext cx="615553" cy="17918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1400" dirty="0" smtClean="0"/>
              <a:t>Determinar las Necesidades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318529" y="2996952"/>
            <a:ext cx="615553" cy="17918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1400" dirty="0" smtClean="0"/>
              <a:t>Mejorar, Medir, comparar y ajustar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999120" y="2996952"/>
            <a:ext cx="615553" cy="17918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1400" dirty="0" smtClean="0"/>
              <a:t>Eliminar Actividades que no agregan valor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124777" y="2920752"/>
            <a:ext cx="400110" cy="1944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1400" dirty="0" smtClean="0"/>
              <a:t>Planear la  Calidad</a:t>
            </a:r>
            <a:endParaRPr lang="es-ES" sz="1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620162" y="2924944"/>
            <a:ext cx="830997" cy="1944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1400" dirty="0" smtClean="0"/>
              <a:t>Identificar imperfecciones de la calidad</a:t>
            </a:r>
            <a:endParaRPr lang="es-ES" sz="1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413411" y="2924944"/>
            <a:ext cx="615553" cy="194421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1400" dirty="0" smtClean="0"/>
              <a:t>Corregir imperfecciones de la calidad</a:t>
            </a:r>
            <a:endParaRPr lang="es-ES" sz="14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505840" y="5748100"/>
            <a:ext cx="3406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MEJORA CONTINUA – CALIDAD ASEGURADA</a:t>
            </a:r>
            <a:endParaRPr lang="es-ES" sz="1400" dirty="0"/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1835696" y="1253139"/>
            <a:ext cx="2142536" cy="591684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endCxn id="7" idx="0"/>
          </p:cNvCxnSpPr>
          <p:nvPr/>
        </p:nvCxnSpPr>
        <p:spPr>
          <a:xfrm>
            <a:off x="4626305" y="1267019"/>
            <a:ext cx="2398303" cy="588236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4215175" y="1253139"/>
            <a:ext cx="1" cy="521762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>
            <a:off x="930361" y="2152600"/>
            <a:ext cx="488674" cy="389599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endCxn id="9" idx="0"/>
          </p:cNvCxnSpPr>
          <p:nvPr/>
        </p:nvCxnSpPr>
        <p:spPr>
          <a:xfrm flipH="1">
            <a:off x="1459687" y="2190296"/>
            <a:ext cx="203685" cy="662640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1884631" y="2178950"/>
            <a:ext cx="219528" cy="826385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endCxn id="11" idx="0"/>
          </p:cNvCxnSpPr>
          <p:nvPr/>
        </p:nvCxnSpPr>
        <p:spPr>
          <a:xfrm flipH="1">
            <a:off x="3367609" y="2152600"/>
            <a:ext cx="586594" cy="852735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H="1">
            <a:off x="3978233" y="2178950"/>
            <a:ext cx="146672" cy="1034026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4348701" y="2165774"/>
            <a:ext cx="151291" cy="1047202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4583181" y="2152600"/>
            <a:ext cx="564883" cy="852735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flipH="1">
            <a:off x="6324832" y="2165774"/>
            <a:ext cx="601064" cy="975194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7022140" y="2152600"/>
            <a:ext cx="13520" cy="852735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endCxn id="17" idx="0"/>
          </p:cNvCxnSpPr>
          <p:nvPr/>
        </p:nvCxnSpPr>
        <p:spPr>
          <a:xfrm>
            <a:off x="7224821" y="2153469"/>
            <a:ext cx="496367" cy="771475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930361" y="5013176"/>
            <a:ext cx="702601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104159" y="5157192"/>
            <a:ext cx="1947410" cy="590908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flipH="1">
            <a:off x="4583181" y="5157192"/>
            <a:ext cx="2452481" cy="590908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flipH="1">
            <a:off x="4275585" y="5157192"/>
            <a:ext cx="21471" cy="517679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07" y="21759"/>
            <a:ext cx="1532536" cy="153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00" y="3010"/>
            <a:ext cx="2027140" cy="149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ángulo 41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6" y="6253227"/>
            <a:ext cx="358844" cy="347374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7063224" y="6165304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65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6776" y="314096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Factores de </a:t>
            </a:r>
          </a:p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Calidad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856879" y="969922"/>
            <a:ext cx="105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Revisión del</a:t>
            </a:r>
          </a:p>
          <a:p>
            <a:pPr algn="ctr"/>
            <a:r>
              <a:rPr lang="es-ES" sz="1400" dirty="0" smtClean="0"/>
              <a:t>Producto</a:t>
            </a:r>
            <a:endParaRPr lang="es-ES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783750" y="2970191"/>
            <a:ext cx="1186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Transición del</a:t>
            </a:r>
          </a:p>
          <a:p>
            <a:pPr algn="ctr"/>
            <a:r>
              <a:rPr lang="es-ES" sz="1400" dirty="0" smtClean="0"/>
              <a:t>Producto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835175" y="5157192"/>
            <a:ext cx="120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Operación del</a:t>
            </a:r>
          </a:p>
          <a:p>
            <a:pPr algn="ctr"/>
            <a:r>
              <a:rPr lang="es-ES" sz="1400" dirty="0" smtClean="0"/>
              <a:t>Producto</a:t>
            </a:r>
            <a:endParaRPr lang="es-ES" sz="1400" dirty="0"/>
          </a:p>
        </p:txBody>
      </p:sp>
      <p:sp>
        <p:nvSpPr>
          <p:cNvPr id="8" name="7 Rectángulo"/>
          <p:cNvSpPr/>
          <p:nvPr/>
        </p:nvSpPr>
        <p:spPr>
          <a:xfrm>
            <a:off x="6361979" y="430505"/>
            <a:ext cx="969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Corrección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148064" y="662145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Fiabilidad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031298" y="1268760"/>
            <a:ext cx="868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Eficiencia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6070002" y="1043199"/>
            <a:ext cx="939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Integridad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6657124" y="1424107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smtClean="0"/>
              <a:t>Facilidad de uso</a:t>
            </a:r>
            <a:endParaRPr lang="es-ES" sz="1400" dirty="0"/>
          </a:p>
        </p:txBody>
      </p:sp>
      <p:sp>
        <p:nvSpPr>
          <p:cNvPr id="13" name="12 Rectángulo"/>
          <p:cNvSpPr/>
          <p:nvPr/>
        </p:nvSpPr>
        <p:spPr>
          <a:xfrm>
            <a:off x="5551885" y="2587537"/>
            <a:ext cx="2210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Facilidad de mantenimiento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048606" y="3156356"/>
            <a:ext cx="1006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Flexibilidad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6014258" y="3633409"/>
            <a:ext cx="16121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Facilidad de prueba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5048606" y="4842543"/>
            <a:ext cx="10717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Portabilidad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6215272" y="5264913"/>
            <a:ext cx="1116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Reusabilidad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5322784" y="5792192"/>
            <a:ext cx="1450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Interoperabilidad</a:t>
            </a:r>
          </a:p>
        </p:txBody>
      </p:sp>
      <p:sp>
        <p:nvSpPr>
          <p:cNvPr id="19" name="18 Flecha derecha"/>
          <p:cNvSpPr/>
          <p:nvPr/>
        </p:nvSpPr>
        <p:spPr>
          <a:xfrm>
            <a:off x="4211960" y="1043199"/>
            <a:ext cx="504056" cy="225561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>
            <a:off x="4242700" y="3084683"/>
            <a:ext cx="504056" cy="225561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Flecha derecha"/>
          <p:cNvSpPr/>
          <p:nvPr/>
        </p:nvSpPr>
        <p:spPr>
          <a:xfrm>
            <a:off x="4211960" y="5264913"/>
            <a:ext cx="504056" cy="225561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24 Conector recto"/>
          <p:cNvCxnSpPr/>
          <p:nvPr/>
        </p:nvCxnSpPr>
        <p:spPr>
          <a:xfrm>
            <a:off x="2856879" y="2060848"/>
            <a:ext cx="5148691" cy="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2891270" y="4293096"/>
            <a:ext cx="5148691" cy="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Abrir llave"/>
          <p:cNvSpPr/>
          <p:nvPr/>
        </p:nvSpPr>
        <p:spPr>
          <a:xfrm>
            <a:off x="2195736" y="430505"/>
            <a:ext cx="353288" cy="58068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1" y="1034291"/>
            <a:ext cx="1415205" cy="119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12" y="4737912"/>
            <a:ext cx="1413632" cy="10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ectángulo 31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6" y="6253225"/>
            <a:ext cx="358844" cy="347374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7063224" y="6165302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11573488"/>
              </p:ext>
            </p:extLst>
          </p:nvPr>
        </p:nvGraphicFramePr>
        <p:xfrm>
          <a:off x="611560" y="980728"/>
          <a:ext cx="806489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2915816" y="404664"/>
            <a:ext cx="312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OPERACIÓN DEL PRODUCTO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6" y="6253225"/>
            <a:ext cx="358844" cy="34737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063224" y="6165302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908767493"/>
              </p:ext>
            </p:extLst>
          </p:nvPr>
        </p:nvGraphicFramePr>
        <p:xfrm>
          <a:off x="107504" y="1340768"/>
          <a:ext cx="8843416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901484" y="305440"/>
            <a:ext cx="2869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REVISIÓN DEL PRODUCTO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6" y="6253225"/>
            <a:ext cx="358844" cy="34737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063224" y="6165302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327021" y="438288"/>
            <a:ext cx="369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7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78 CuadroTexto"/>
          <p:cNvSpPr txBox="1"/>
          <p:nvPr/>
        </p:nvSpPr>
        <p:spPr>
          <a:xfrm rot="18843132">
            <a:off x="5225640" y="4488312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78 CuadroTexto"/>
          <p:cNvSpPr txBox="1"/>
          <p:nvPr/>
        </p:nvSpPr>
        <p:spPr>
          <a:xfrm rot="18843132">
            <a:off x="1179501" y="3817088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78 CuadroTexto"/>
          <p:cNvSpPr txBox="1"/>
          <p:nvPr/>
        </p:nvSpPr>
        <p:spPr>
          <a:xfrm rot="18843132">
            <a:off x="924696" y="94406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78 CuadroTexto"/>
          <p:cNvSpPr txBox="1"/>
          <p:nvPr/>
        </p:nvSpPr>
        <p:spPr>
          <a:xfrm rot="18843132">
            <a:off x="5892038" y="1249500"/>
            <a:ext cx="28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chemeClr val="bg1">
                    <a:lumMod val="95000"/>
                  </a:schemeClr>
                </a:solidFill>
              </a:rPr>
              <a:t>Calidad del Software</a:t>
            </a:r>
            <a:endParaRPr lang="es-E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3416937"/>
              </p:ext>
            </p:extLst>
          </p:nvPr>
        </p:nvGraphicFramePr>
        <p:xfrm>
          <a:off x="467544" y="1412776"/>
          <a:ext cx="828092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49199" y="398277"/>
            <a:ext cx="3173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TRANSICION DEL PRODUCTO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96" y="6253225"/>
            <a:ext cx="358844" cy="34737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063224" y="6165302"/>
            <a:ext cx="204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327021" y="438288"/>
            <a:ext cx="369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Calidad en el Desarrollo de Software</a:t>
            </a:r>
            <a:endParaRPr lang="es-E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852</Words>
  <Application>Microsoft Office PowerPoint</Application>
  <PresentationFormat>Presentación en pantalla (4:3)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 Light</vt:lpstr>
      <vt:lpstr>Tahoma</vt:lpstr>
      <vt:lpstr>Tema de Office</vt:lpstr>
      <vt:lpstr> CALIDAD EN EL DESARROLLO DE SOFTWARE</vt:lpstr>
      <vt:lpstr>Calidad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METRICAS DE  CALIDAD  DEL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SERVIDOR INGENIERIA</dc:creator>
  <cp:lastModifiedBy>:Docentes Ingeniería de Software:  Daniel Fernando Mora Diaz</cp:lastModifiedBy>
  <cp:revision>71</cp:revision>
  <dcterms:created xsi:type="dcterms:W3CDTF">2013-04-22T20:51:25Z</dcterms:created>
  <dcterms:modified xsi:type="dcterms:W3CDTF">2016-10-10T12:25:22Z</dcterms:modified>
</cp:coreProperties>
</file>