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412-C1EB-44F0-A41A-D15204176E05}" type="datetimeFigureOut">
              <a:rPr lang="es-CO" smtClean="0"/>
              <a:t>28/05/2015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C81-B1BA-4A52-B27F-A151C2D69E84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70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412-C1EB-44F0-A41A-D15204176E05}" type="datetimeFigureOut">
              <a:rPr lang="es-CO" smtClean="0"/>
              <a:t>28/05/2015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C81-B1BA-4A52-B27F-A151C2D69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133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412-C1EB-44F0-A41A-D15204176E05}" type="datetimeFigureOut">
              <a:rPr lang="es-CO" smtClean="0"/>
              <a:t>28/05/2015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C81-B1BA-4A52-B27F-A151C2D69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071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412-C1EB-44F0-A41A-D15204176E05}" type="datetimeFigureOut">
              <a:rPr lang="es-CO" smtClean="0"/>
              <a:t>28/05/2015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C81-B1BA-4A52-B27F-A151C2D69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757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412-C1EB-44F0-A41A-D15204176E05}" type="datetimeFigureOut">
              <a:rPr lang="es-CO" smtClean="0"/>
              <a:t>28/05/2015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C81-B1BA-4A52-B27F-A151C2D69E84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3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412-C1EB-44F0-A41A-D15204176E05}" type="datetimeFigureOut">
              <a:rPr lang="es-CO" smtClean="0"/>
              <a:t>28/05/2015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C81-B1BA-4A52-B27F-A151C2D69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673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412-C1EB-44F0-A41A-D15204176E05}" type="datetimeFigureOut">
              <a:rPr lang="es-CO" smtClean="0"/>
              <a:t>28/05/2015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C81-B1BA-4A52-B27F-A151C2D69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887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412-C1EB-44F0-A41A-D15204176E05}" type="datetimeFigureOut">
              <a:rPr lang="es-CO" smtClean="0"/>
              <a:t>28/05/2015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C81-B1BA-4A52-B27F-A151C2D69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88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412-C1EB-44F0-A41A-D15204176E05}" type="datetimeFigureOut">
              <a:rPr lang="es-CO" smtClean="0"/>
              <a:t>28/05/2015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C81-B1BA-4A52-B27F-A151C2D69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235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C60412-C1EB-44F0-A41A-D15204176E05}" type="datetimeFigureOut">
              <a:rPr lang="es-CO" smtClean="0"/>
              <a:t>28/05/2015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700C81-B1BA-4A52-B27F-A151C2D69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27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412-C1EB-44F0-A41A-D15204176E05}" type="datetimeFigureOut">
              <a:rPr lang="es-CO" smtClean="0"/>
              <a:t>28/05/2015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0C81-B1BA-4A52-B27F-A151C2D69E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007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C60412-C1EB-44F0-A41A-D15204176E05}" type="datetimeFigureOut">
              <a:rPr lang="es-CO" smtClean="0"/>
              <a:t>28/05/2015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700C81-B1BA-4A52-B27F-A151C2D69E84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DIAGRAMA DE SECUENCIAS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3822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319405"/>
            <a:ext cx="10515600" cy="655955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Diagrama de Secuencias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0" y="3573954"/>
            <a:ext cx="7985760" cy="328404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407" y="1165225"/>
            <a:ext cx="8184833" cy="295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4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802510"/>
            <a:ext cx="8793480" cy="533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3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642937"/>
            <a:ext cx="92106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5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63880" y="556736"/>
            <a:ext cx="1112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i="0" u="none" strike="noStrike" baseline="0" dirty="0" smtClean="0">
                <a:latin typeface="Calibri-Bold"/>
              </a:rPr>
              <a:t>Crear un diagrama de secuencia para hacer el retiro mediante el cajero (persona), de una de las oficinas de una entidad financiera; para ello cuenta con los siguientes elementos: cliente, cajero, cuenta, tarjeta y lector de tarjeta.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384" y="1480066"/>
            <a:ext cx="7247860" cy="470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8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0" y="409856"/>
            <a:ext cx="8305800" cy="62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8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Ejercicios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028700" y="1690688"/>
            <a:ext cx="101346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000" dirty="0" smtClean="0"/>
          </a:p>
          <a:p>
            <a:r>
              <a:rPr lang="es-CO" sz="2000" dirty="0" smtClean="0"/>
              <a:t>1. Proceso: Crear un diagrama de secuencia para hacer el retiro mediante el cajero (persona), de una de las oficinas de una entidad financiera; para ello cuenta con los siguientes elementos: cliente, cajero, cuenta, tarjeta y lector de tarjeta.</a:t>
            </a:r>
          </a:p>
          <a:p>
            <a:endParaRPr lang="es-CO" sz="2000" dirty="0" smtClean="0"/>
          </a:p>
          <a:p>
            <a:endParaRPr lang="es-CO" sz="2000" dirty="0"/>
          </a:p>
          <a:p>
            <a:endParaRPr lang="es-CO" sz="2000" dirty="0" smtClean="0"/>
          </a:p>
          <a:p>
            <a:r>
              <a:rPr lang="es-CO" sz="2000" dirty="0" smtClean="0"/>
              <a:t>2. Proceso: Dar de alta a un paciente Requerimiento: Crear el diagrama de secuencia. Descripción: El doctor comunica la mejoría a los pacientes, luego registra las recomendaciones en la historia clínica, seguidamente el paciente lee las recomendaciones, a continuación el doctor anota en la hoja de gastos los montos de su faena; el Dpto. de economía lee los datos de la hoja de gastos y calcula el monto de servicio, este Dpto. Entrega al apoderado el documento de gastos para ser cancelado.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675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1049361"/>
            <a:ext cx="7836217" cy="508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0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60" y="1082040"/>
            <a:ext cx="9718720" cy="481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59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196</Words>
  <Application>Microsoft Office PowerPoint</Application>
  <PresentationFormat>Panorámica</PresentationFormat>
  <Paragraphs>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Calibri-Bold</vt:lpstr>
      <vt:lpstr>Retrospección</vt:lpstr>
      <vt:lpstr>DIAGRAMA DE SECUENCIAS</vt:lpstr>
      <vt:lpstr>Diagrama de Secuencias</vt:lpstr>
      <vt:lpstr>Presentación de PowerPoint</vt:lpstr>
      <vt:lpstr>Presentación de PowerPoint</vt:lpstr>
      <vt:lpstr>Presentación de PowerPoint</vt:lpstr>
      <vt:lpstr>Presentación de PowerPoint</vt:lpstr>
      <vt:lpstr>Ejercicios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SECUENCIAS</dc:title>
  <dc:creator>Mora Garcia</dc:creator>
  <cp:lastModifiedBy>Mora Garcia</cp:lastModifiedBy>
  <cp:revision>1</cp:revision>
  <dcterms:created xsi:type="dcterms:W3CDTF">2015-05-28T07:18:11Z</dcterms:created>
  <dcterms:modified xsi:type="dcterms:W3CDTF">2015-05-28T07:24:46Z</dcterms:modified>
</cp:coreProperties>
</file>