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97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0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61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4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0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16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1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46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58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675F-BF8E-47A9-AB8B-E809FA9E1C72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9F42-995E-4557-97EF-83F3B9FDB2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88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Dispositivos De entradas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7040998" cy="4525963"/>
          </a:xfrm>
        </p:spPr>
      </p:pic>
    </p:spTree>
    <p:extLst>
      <p:ext uri="{BB962C8B-B14F-4D97-AF65-F5344CB8AC3E}">
        <p14:creationId xmlns:p14="http://schemas.microsoft.com/office/powerpoint/2010/main" val="13965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763688" y="3645024"/>
            <a:ext cx="5486400" cy="566738"/>
          </a:xfrm>
        </p:spPr>
        <p:txBody>
          <a:bodyPr/>
          <a:lstStyle/>
          <a:p>
            <a:r>
              <a:rPr lang="es-ES" dirty="0" smtClean="0"/>
              <a:t>Se clasifican 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>
          <a:xfrm>
            <a:off x="1792288" y="612775"/>
            <a:ext cx="5486400" cy="2816225"/>
          </a:xfr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1763688" y="4221088"/>
            <a:ext cx="5486400" cy="1728192"/>
          </a:xfrm>
        </p:spPr>
        <p:txBody>
          <a:bodyPr>
            <a:normAutofit/>
          </a:bodyPr>
          <a:lstStyle/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LA MODALIDAD DE ENTRADA</a:t>
            </a:r>
          </a:p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DISCRETA</a:t>
            </a:r>
          </a:p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CONTINUA</a:t>
            </a:r>
          </a:p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CANTIDAD </a:t>
            </a:r>
          </a:p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EL GRADO DE LIBERTAD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Dispositivos De Salidas</a:t>
            </a:r>
            <a:endParaRPr lang="es-ES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r="256"/>
          <a:stretch>
            <a:fillRect/>
          </a:stretch>
        </p:blipFill>
        <p:spPr/>
      </p:pic>
      <p:sp>
        <p:nvSpPr>
          <p:cNvPr id="8" name="7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ADICIONALES:</a:t>
            </a:r>
            <a:br>
              <a:rPr lang="es-ES" dirty="0" smtClean="0"/>
            </a:br>
            <a:r>
              <a:rPr lang="es-ES" dirty="0"/>
              <a:t>plotter</a:t>
            </a:r>
            <a:br>
              <a:rPr lang="es-ES" dirty="0"/>
            </a:br>
            <a:r>
              <a:rPr lang="es-ES" dirty="0"/>
              <a:t>fax.</a:t>
            </a:r>
          </a:p>
        </p:txBody>
      </p:sp>
    </p:spTree>
    <p:extLst>
      <p:ext uri="{BB962C8B-B14F-4D97-AF65-F5344CB8AC3E}">
        <p14:creationId xmlns:p14="http://schemas.microsoft.com/office/powerpoint/2010/main" val="13353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6975"/>
            <a:ext cx="8229600" cy="4157663"/>
          </a:xfrm>
        </p:spPr>
      </p:pic>
    </p:spTree>
    <p:extLst>
      <p:ext uri="{BB962C8B-B14F-4D97-AF65-F5344CB8AC3E}">
        <p14:creationId xmlns:p14="http://schemas.microsoft.com/office/powerpoint/2010/main" val="18294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Dispositivos De entradas</vt:lpstr>
      <vt:lpstr>Se clasifican </vt:lpstr>
      <vt:lpstr>Dispositivos De Salidas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Dispositivos De entradas</dc:title>
  <dc:creator>dii black</dc:creator>
  <cp:lastModifiedBy>dii black</cp:lastModifiedBy>
  <cp:revision>8</cp:revision>
  <dcterms:created xsi:type="dcterms:W3CDTF">2016-08-03T20:16:01Z</dcterms:created>
  <dcterms:modified xsi:type="dcterms:W3CDTF">2016-08-03T21:52:50Z</dcterms:modified>
</cp:coreProperties>
</file>