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2" r:id="rId9"/>
    <p:sldId id="263" r:id="rId10"/>
    <p:sldId id="266" r:id="rId11"/>
    <p:sldId id="267" r:id="rId12"/>
    <p:sldId id="268" r:id="rId13"/>
    <p:sldId id="269" r:id="rId14"/>
    <p:sldId id="270" r:id="rId15"/>
    <p:sldId id="264" r:id="rId16"/>
    <p:sldId id="271" r:id="rId17"/>
    <p:sldId id="272" r:id="rId18"/>
    <p:sldId id="265"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2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6.xml.rels><?xml version="1.0" encoding="UTF-8" standalone="yes"?>
<Relationships xmlns="http://schemas.openxmlformats.org/package/2006/relationships"><Relationship Id="rId1" Type="http://schemas.openxmlformats.org/officeDocument/2006/relationships/image" Target="../media/image5.png"/></Relationships>
</file>

<file path=ppt/diagrams/_rels/data9.xml.rels><?xml version="1.0" encoding="UTF-8" standalone="yes"?>
<Relationships xmlns="http://schemas.openxmlformats.org/package/2006/relationships"><Relationship Id="rId1" Type="http://schemas.openxmlformats.org/officeDocument/2006/relationships/image" Target="../media/image8.png"/></Relationships>
</file>

<file path=ppt/diagrams/_rels/drawing6.xml.rels><?xml version="1.0" encoding="UTF-8" standalone="yes"?>
<Relationships xmlns="http://schemas.openxmlformats.org/package/2006/relationships"><Relationship Id="rId1" Type="http://schemas.openxmlformats.org/officeDocument/2006/relationships/image" Target="../media/image5.png"/></Relationships>
</file>

<file path=ppt/diagrams/_rels/drawing9.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21ACD-5ECF-4335-B7C3-E0B46057FB2F}" type="doc">
      <dgm:prSet loTypeId="urn:microsoft.com/office/officeart/2005/8/layout/venn1" loCatId="relationship" qsTypeId="urn:microsoft.com/office/officeart/2005/8/quickstyle/simple1" qsCatId="simple" csTypeId="urn:microsoft.com/office/officeart/2005/8/colors/accent1_2" csCatId="accent1" phldr="1"/>
      <dgm:spPr/>
    </dgm:pt>
    <dgm:pt modelId="{411FEBC4-7990-45C9-9186-15A0813C0B2D}">
      <dgm:prSet phldrT="[Texto]" custT="1"/>
      <dgm:spPr/>
      <dgm:t>
        <a:bodyPr/>
        <a:lstStyle/>
        <a:p>
          <a:r>
            <a:rPr lang="es-ES" sz="1800" b="0" dirty="0" smtClean="0">
              <a:latin typeface="Segoe UI Light" panose="020B0502040204020203" pitchFamily="34" charset="0"/>
              <a:cs typeface="Segoe UI Light" panose="020B0502040204020203" pitchFamily="34" charset="0"/>
            </a:rPr>
            <a:t>Describir los estados por los que pasa el producto </a:t>
          </a:r>
          <a:endParaRPr lang="es-ES" sz="1800" b="0" dirty="0">
            <a:latin typeface="Segoe UI Light" panose="020B0502040204020203" pitchFamily="34" charset="0"/>
            <a:cs typeface="Segoe UI Light" panose="020B0502040204020203" pitchFamily="34" charset="0"/>
          </a:endParaRPr>
        </a:p>
      </dgm:t>
    </dgm:pt>
    <dgm:pt modelId="{392A1779-0D55-49CD-82BD-55E997C5D3A5}" type="parTrans" cxnId="{0B2A1846-756F-43AF-B336-E207D41EFF7C}">
      <dgm:prSet/>
      <dgm:spPr/>
      <dgm:t>
        <a:bodyPr/>
        <a:lstStyle/>
        <a:p>
          <a:endParaRPr lang="es-ES"/>
        </a:p>
      </dgm:t>
    </dgm:pt>
    <dgm:pt modelId="{901EDF7F-1119-4CA1-8C80-2FB1D29F566D}" type="sibTrans" cxnId="{0B2A1846-756F-43AF-B336-E207D41EFF7C}">
      <dgm:prSet/>
      <dgm:spPr/>
      <dgm:t>
        <a:bodyPr/>
        <a:lstStyle/>
        <a:p>
          <a:endParaRPr lang="es-ES"/>
        </a:p>
      </dgm:t>
    </dgm:pt>
    <dgm:pt modelId="{7DF1EC89-1319-48B7-BCBE-302948BFE2A5}">
      <dgm:prSet phldrT="[Texto]" custT="1"/>
      <dgm:spPr/>
      <dgm:t>
        <a:bodyPr/>
        <a:lstStyle/>
        <a:p>
          <a:r>
            <a:rPr lang="es-ES" sz="1800" dirty="0" smtClean="0">
              <a:latin typeface="Segoe UI Light" panose="020B0502040204020203" pitchFamily="34" charset="0"/>
              <a:cs typeface="Segoe UI Light" panose="020B0502040204020203" pitchFamily="34" charset="0"/>
            </a:rPr>
            <a:t>Establecer los criterios de transición para pasar de una fase a la siguiente</a:t>
          </a:r>
          <a:endParaRPr lang="es-ES" sz="1800" dirty="0">
            <a:latin typeface="Segoe UI Light" panose="020B0502040204020203" pitchFamily="34" charset="0"/>
            <a:cs typeface="Segoe UI Light" panose="020B0502040204020203" pitchFamily="34" charset="0"/>
          </a:endParaRPr>
        </a:p>
      </dgm:t>
    </dgm:pt>
    <dgm:pt modelId="{30A5D711-B8B6-4744-819F-A119A00EF7C0}" type="parTrans" cxnId="{D85FC4C1-D3B0-46F4-853B-899D8CF66AC1}">
      <dgm:prSet/>
      <dgm:spPr/>
      <dgm:t>
        <a:bodyPr/>
        <a:lstStyle/>
        <a:p>
          <a:endParaRPr lang="es-ES"/>
        </a:p>
      </dgm:t>
    </dgm:pt>
    <dgm:pt modelId="{BDA25609-7256-41DF-9DBF-A88F161865A4}" type="sibTrans" cxnId="{D85FC4C1-D3B0-46F4-853B-899D8CF66AC1}">
      <dgm:prSet/>
      <dgm:spPr/>
      <dgm:t>
        <a:bodyPr/>
        <a:lstStyle/>
        <a:p>
          <a:endParaRPr lang="es-ES"/>
        </a:p>
      </dgm:t>
    </dgm:pt>
    <dgm:pt modelId="{9DDA59EC-5F10-41F5-9FF5-28BF78B480FB}">
      <dgm:prSet phldrT="[Texto]" custT="1"/>
      <dgm:spPr/>
      <dgm:t>
        <a:bodyPr/>
        <a:lstStyle/>
        <a:p>
          <a:r>
            <a:rPr lang="es-ES" sz="1800" dirty="0" smtClean="0">
              <a:latin typeface="Segoe UI Light" panose="020B0502040204020203" pitchFamily="34" charset="0"/>
              <a:cs typeface="Segoe UI Light" panose="020B0502040204020203" pitchFamily="34" charset="0"/>
            </a:rPr>
            <a:t>Determinar el orden de las fases del proceso de software </a:t>
          </a:r>
          <a:endParaRPr lang="es-ES" sz="1800" dirty="0">
            <a:latin typeface="Segoe UI Light" panose="020B0502040204020203" pitchFamily="34" charset="0"/>
            <a:cs typeface="Segoe UI Light" panose="020B0502040204020203" pitchFamily="34" charset="0"/>
          </a:endParaRPr>
        </a:p>
      </dgm:t>
    </dgm:pt>
    <dgm:pt modelId="{B4DEC4DF-3039-4140-9966-D1CFBFC0F5E2}" type="parTrans" cxnId="{65FB8066-465E-4F11-AB2D-B1A2CB30B3C8}">
      <dgm:prSet/>
      <dgm:spPr/>
      <dgm:t>
        <a:bodyPr/>
        <a:lstStyle/>
        <a:p>
          <a:endParaRPr lang="es-ES"/>
        </a:p>
      </dgm:t>
    </dgm:pt>
    <dgm:pt modelId="{DF1980A3-342A-4693-9307-3F2CFFCC37FD}" type="sibTrans" cxnId="{65FB8066-465E-4F11-AB2D-B1A2CB30B3C8}">
      <dgm:prSet/>
      <dgm:spPr/>
      <dgm:t>
        <a:bodyPr/>
        <a:lstStyle/>
        <a:p>
          <a:endParaRPr lang="es-ES"/>
        </a:p>
      </dgm:t>
    </dgm:pt>
    <dgm:pt modelId="{32C1D1A0-3F13-4EBF-BF9F-437236996688}">
      <dgm:prSet/>
      <dgm:spPr/>
      <dgm:t>
        <a:bodyPr/>
        <a:lstStyle/>
        <a:p>
          <a:endParaRPr lang="es-ES"/>
        </a:p>
      </dgm:t>
    </dgm:pt>
    <dgm:pt modelId="{C7BE8402-2184-4D6D-87C9-10BE3F0F77D0}" type="parTrans" cxnId="{08FB8AD8-5F46-4FFE-B43D-0402DDF1E516}">
      <dgm:prSet/>
      <dgm:spPr/>
      <dgm:t>
        <a:bodyPr/>
        <a:lstStyle/>
        <a:p>
          <a:endParaRPr lang="es-ES"/>
        </a:p>
      </dgm:t>
    </dgm:pt>
    <dgm:pt modelId="{479684E5-69E2-49E5-B36A-3E4A44710BC7}" type="sibTrans" cxnId="{08FB8AD8-5F46-4FFE-B43D-0402DDF1E516}">
      <dgm:prSet/>
      <dgm:spPr/>
      <dgm:t>
        <a:bodyPr/>
        <a:lstStyle/>
        <a:p>
          <a:endParaRPr lang="es-ES"/>
        </a:p>
      </dgm:t>
    </dgm:pt>
    <dgm:pt modelId="{0AC24828-A411-46FA-92C0-042F528C1553}">
      <dgm:prSet/>
      <dgm:spPr/>
      <dgm:t>
        <a:bodyPr/>
        <a:lstStyle/>
        <a:p>
          <a:endParaRPr lang="es-ES"/>
        </a:p>
      </dgm:t>
    </dgm:pt>
    <dgm:pt modelId="{C166AE7C-0834-41BC-9E1A-28E6EAF246FC}" type="parTrans" cxnId="{BDF8CC10-FE0B-45FE-A552-4897340F4B00}">
      <dgm:prSet/>
      <dgm:spPr/>
      <dgm:t>
        <a:bodyPr/>
        <a:lstStyle/>
        <a:p>
          <a:endParaRPr lang="es-ES"/>
        </a:p>
      </dgm:t>
    </dgm:pt>
    <dgm:pt modelId="{2A673E2D-A051-4C30-98B8-C31A0F353ED5}" type="sibTrans" cxnId="{BDF8CC10-FE0B-45FE-A552-4897340F4B00}">
      <dgm:prSet/>
      <dgm:spPr/>
      <dgm:t>
        <a:bodyPr/>
        <a:lstStyle/>
        <a:p>
          <a:endParaRPr lang="es-ES"/>
        </a:p>
      </dgm:t>
    </dgm:pt>
    <dgm:pt modelId="{56EED746-CACC-4B21-830A-4BFCFA49DFA0}">
      <dgm:prSet phldrT="[Texto]" custT="1"/>
      <dgm:spPr/>
      <dgm:t>
        <a:bodyPr/>
        <a:lstStyle/>
        <a:p>
          <a:r>
            <a:rPr lang="es-ES" sz="1800" dirty="0" smtClean="0">
              <a:latin typeface="Segoe UI Light" panose="020B0502040204020203" pitchFamily="34" charset="0"/>
              <a:cs typeface="Segoe UI Light" panose="020B0502040204020203" pitchFamily="34" charset="0"/>
            </a:rPr>
            <a:t>Definir las entradas y salidas de cada fase </a:t>
          </a:r>
          <a:endParaRPr lang="es-ES" sz="1800" dirty="0">
            <a:latin typeface="Segoe UI Light" panose="020B0502040204020203" pitchFamily="34" charset="0"/>
            <a:cs typeface="Segoe UI Light" panose="020B0502040204020203" pitchFamily="34" charset="0"/>
          </a:endParaRPr>
        </a:p>
      </dgm:t>
    </dgm:pt>
    <dgm:pt modelId="{FCC04EC6-F121-459B-88DA-00E6B167EFA2}" type="parTrans" cxnId="{945AF1CA-C9A9-4C6C-9CCE-06E5F924DF2E}">
      <dgm:prSet/>
      <dgm:spPr/>
      <dgm:t>
        <a:bodyPr/>
        <a:lstStyle/>
        <a:p>
          <a:endParaRPr lang="es-ES"/>
        </a:p>
      </dgm:t>
    </dgm:pt>
    <dgm:pt modelId="{6A609BF8-3ED0-44B9-A458-1951E711EB69}" type="sibTrans" cxnId="{945AF1CA-C9A9-4C6C-9CCE-06E5F924DF2E}">
      <dgm:prSet/>
      <dgm:spPr/>
      <dgm:t>
        <a:bodyPr/>
        <a:lstStyle/>
        <a:p>
          <a:endParaRPr lang="es-ES"/>
        </a:p>
      </dgm:t>
    </dgm:pt>
    <dgm:pt modelId="{4F59383E-53F9-431A-9F4E-805136ECEF54}" type="pres">
      <dgm:prSet presAssocID="{F4721ACD-5ECF-4335-B7C3-E0B46057FB2F}" presName="compositeShape" presStyleCnt="0">
        <dgm:presLayoutVars>
          <dgm:chMax val="7"/>
          <dgm:dir/>
          <dgm:resizeHandles val="exact"/>
        </dgm:presLayoutVars>
      </dgm:prSet>
      <dgm:spPr/>
    </dgm:pt>
    <dgm:pt modelId="{AC8422ED-C5C3-4193-B3E2-0D64D9CB9F8D}" type="pres">
      <dgm:prSet presAssocID="{32C1D1A0-3F13-4EBF-BF9F-437236996688}" presName="circ1" presStyleLbl="vennNode1" presStyleIdx="0" presStyleCnt="6"/>
      <dgm:spPr/>
    </dgm:pt>
    <dgm:pt modelId="{C78ABC77-D8B4-4E90-896E-5844CB4F745B}" type="pres">
      <dgm:prSet presAssocID="{32C1D1A0-3F13-4EBF-BF9F-437236996688}" presName="circ1Tx" presStyleLbl="revTx" presStyleIdx="0" presStyleCnt="0">
        <dgm:presLayoutVars>
          <dgm:chMax val="0"/>
          <dgm:chPref val="0"/>
          <dgm:bulletEnabled val="1"/>
        </dgm:presLayoutVars>
      </dgm:prSet>
      <dgm:spPr/>
    </dgm:pt>
    <dgm:pt modelId="{D5FC3D3B-1409-4899-900E-611F04718913}" type="pres">
      <dgm:prSet presAssocID="{0AC24828-A411-46FA-92C0-042F528C1553}" presName="circ2" presStyleLbl="vennNode1" presStyleIdx="1" presStyleCnt="6"/>
      <dgm:spPr/>
    </dgm:pt>
    <dgm:pt modelId="{1CB03B2F-54DF-4CE5-906E-9D8F42126E73}" type="pres">
      <dgm:prSet presAssocID="{0AC24828-A411-46FA-92C0-042F528C1553}" presName="circ2Tx" presStyleLbl="revTx" presStyleIdx="0" presStyleCnt="0">
        <dgm:presLayoutVars>
          <dgm:chMax val="0"/>
          <dgm:chPref val="0"/>
          <dgm:bulletEnabled val="1"/>
        </dgm:presLayoutVars>
      </dgm:prSet>
      <dgm:spPr/>
    </dgm:pt>
    <dgm:pt modelId="{90608BFD-3350-447B-AD06-9140C94F118C}" type="pres">
      <dgm:prSet presAssocID="{411FEBC4-7990-45C9-9186-15A0813C0B2D}" presName="circ3" presStyleLbl="vennNode1" presStyleIdx="2" presStyleCnt="6"/>
      <dgm:spPr/>
    </dgm:pt>
    <dgm:pt modelId="{6DBE0870-670D-4471-8300-34245AEA6AB6}" type="pres">
      <dgm:prSet presAssocID="{411FEBC4-7990-45C9-9186-15A0813C0B2D}" presName="circ3Tx" presStyleLbl="revTx" presStyleIdx="0" presStyleCnt="0" custLinFactNeighborX="-471" custLinFactNeighborY="-22254">
        <dgm:presLayoutVars>
          <dgm:chMax val="0"/>
          <dgm:chPref val="0"/>
          <dgm:bulletEnabled val="1"/>
        </dgm:presLayoutVars>
      </dgm:prSet>
      <dgm:spPr/>
      <dgm:t>
        <a:bodyPr/>
        <a:lstStyle/>
        <a:p>
          <a:endParaRPr lang="es-ES"/>
        </a:p>
      </dgm:t>
    </dgm:pt>
    <dgm:pt modelId="{2E709EE1-12DA-4EA5-B599-5A57091B6B5D}" type="pres">
      <dgm:prSet presAssocID="{56EED746-CACC-4B21-830A-4BFCFA49DFA0}" presName="circ4" presStyleLbl="vennNode1" presStyleIdx="3" presStyleCnt="6"/>
      <dgm:spPr/>
    </dgm:pt>
    <dgm:pt modelId="{244B8082-A73F-4DA1-9AE1-C32588214770}" type="pres">
      <dgm:prSet presAssocID="{56EED746-CACC-4B21-830A-4BFCFA49DFA0}" presName="circ4Tx" presStyleLbl="revTx" presStyleIdx="0" presStyleCnt="0" custLinFactX="16429" custLinFactY="-100000" custLinFactNeighborX="100000" custLinFactNeighborY="-171328">
        <dgm:presLayoutVars>
          <dgm:chMax val="0"/>
          <dgm:chPref val="0"/>
          <dgm:bulletEnabled val="1"/>
        </dgm:presLayoutVars>
      </dgm:prSet>
      <dgm:spPr/>
      <dgm:t>
        <a:bodyPr/>
        <a:lstStyle/>
        <a:p>
          <a:endParaRPr lang="es-ES"/>
        </a:p>
      </dgm:t>
    </dgm:pt>
    <dgm:pt modelId="{A88AD4DF-520F-4C30-9BC3-6FF2975F7910}" type="pres">
      <dgm:prSet presAssocID="{7DF1EC89-1319-48B7-BCBE-302948BFE2A5}" presName="circ5" presStyleLbl="vennNode1" presStyleIdx="4" presStyleCnt="6"/>
      <dgm:spPr/>
    </dgm:pt>
    <dgm:pt modelId="{5AC878B1-9615-47AD-BB25-80C2FCC3210F}" type="pres">
      <dgm:prSet presAssocID="{7DF1EC89-1319-48B7-BCBE-302948BFE2A5}" presName="circ5Tx" presStyleLbl="revTx" presStyleIdx="0" presStyleCnt="0" custLinFactNeighborX="-8004" custLinFactNeighborY="-22165">
        <dgm:presLayoutVars>
          <dgm:chMax val="0"/>
          <dgm:chPref val="0"/>
          <dgm:bulletEnabled val="1"/>
        </dgm:presLayoutVars>
      </dgm:prSet>
      <dgm:spPr/>
    </dgm:pt>
    <dgm:pt modelId="{6414663D-FE81-42F9-91B3-9D212C41C089}" type="pres">
      <dgm:prSet presAssocID="{9DDA59EC-5F10-41F5-9FF5-28BF78B480FB}" presName="circ6" presStyleLbl="vennNode1" presStyleIdx="5" presStyleCnt="6"/>
      <dgm:spPr/>
    </dgm:pt>
    <dgm:pt modelId="{30B4033B-FBC4-452A-AC5B-F51BB68744F1}" type="pres">
      <dgm:prSet presAssocID="{9DDA59EC-5F10-41F5-9FF5-28BF78B480FB}" presName="circ6Tx" presStyleLbl="revTx" presStyleIdx="0" presStyleCnt="0">
        <dgm:presLayoutVars>
          <dgm:chMax val="0"/>
          <dgm:chPref val="0"/>
          <dgm:bulletEnabled val="1"/>
        </dgm:presLayoutVars>
      </dgm:prSet>
      <dgm:spPr/>
    </dgm:pt>
  </dgm:ptLst>
  <dgm:cxnLst>
    <dgm:cxn modelId="{D85FC4C1-D3B0-46F4-853B-899D8CF66AC1}" srcId="{F4721ACD-5ECF-4335-B7C3-E0B46057FB2F}" destId="{7DF1EC89-1319-48B7-BCBE-302948BFE2A5}" srcOrd="4" destOrd="0" parTransId="{30A5D711-B8B6-4744-819F-A119A00EF7C0}" sibTransId="{BDA25609-7256-41DF-9DBF-A88F161865A4}"/>
    <dgm:cxn modelId="{C1101493-14BB-4DF7-BB1F-F3F2C818D762}" type="presOf" srcId="{0AC24828-A411-46FA-92C0-042F528C1553}" destId="{1CB03B2F-54DF-4CE5-906E-9D8F42126E73}" srcOrd="0" destOrd="0" presId="urn:microsoft.com/office/officeart/2005/8/layout/venn1"/>
    <dgm:cxn modelId="{64E894E0-6781-4D98-ADF7-340265B7745A}" type="presOf" srcId="{32C1D1A0-3F13-4EBF-BF9F-437236996688}" destId="{C78ABC77-D8B4-4E90-896E-5844CB4F745B}" srcOrd="0" destOrd="0" presId="urn:microsoft.com/office/officeart/2005/8/layout/venn1"/>
    <dgm:cxn modelId="{945AF1CA-C9A9-4C6C-9CCE-06E5F924DF2E}" srcId="{F4721ACD-5ECF-4335-B7C3-E0B46057FB2F}" destId="{56EED746-CACC-4B21-830A-4BFCFA49DFA0}" srcOrd="3" destOrd="0" parTransId="{FCC04EC6-F121-459B-88DA-00E6B167EFA2}" sibTransId="{6A609BF8-3ED0-44B9-A458-1951E711EB69}"/>
    <dgm:cxn modelId="{4C1D3D45-EF17-4E46-B7F8-5281A260E43A}" type="presOf" srcId="{7DF1EC89-1319-48B7-BCBE-302948BFE2A5}" destId="{5AC878B1-9615-47AD-BB25-80C2FCC3210F}" srcOrd="0" destOrd="0" presId="urn:microsoft.com/office/officeart/2005/8/layout/venn1"/>
    <dgm:cxn modelId="{0B2A1846-756F-43AF-B336-E207D41EFF7C}" srcId="{F4721ACD-5ECF-4335-B7C3-E0B46057FB2F}" destId="{411FEBC4-7990-45C9-9186-15A0813C0B2D}" srcOrd="2" destOrd="0" parTransId="{392A1779-0D55-49CD-82BD-55E997C5D3A5}" sibTransId="{901EDF7F-1119-4CA1-8C80-2FB1D29F566D}"/>
    <dgm:cxn modelId="{08FB8AD8-5F46-4FFE-B43D-0402DDF1E516}" srcId="{F4721ACD-5ECF-4335-B7C3-E0B46057FB2F}" destId="{32C1D1A0-3F13-4EBF-BF9F-437236996688}" srcOrd="0" destOrd="0" parTransId="{C7BE8402-2184-4D6D-87C9-10BE3F0F77D0}" sibTransId="{479684E5-69E2-49E5-B36A-3E4A44710BC7}"/>
    <dgm:cxn modelId="{E22862BB-9B02-410E-BEFB-E2AE86D44F2E}" type="presOf" srcId="{411FEBC4-7990-45C9-9186-15A0813C0B2D}" destId="{6DBE0870-670D-4471-8300-34245AEA6AB6}" srcOrd="0" destOrd="0" presId="urn:microsoft.com/office/officeart/2005/8/layout/venn1"/>
    <dgm:cxn modelId="{BBF2CC0C-F7CC-46E5-AC36-8A2DED69BA0F}" type="presOf" srcId="{F4721ACD-5ECF-4335-B7C3-E0B46057FB2F}" destId="{4F59383E-53F9-431A-9F4E-805136ECEF54}" srcOrd="0" destOrd="0" presId="urn:microsoft.com/office/officeart/2005/8/layout/venn1"/>
    <dgm:cxn modelId="{3CA16924-1CA1-431A-8451-91BD4B435E30}" type="presOf" srcId="{56EED746-CACC-4B21-830A-4BFCFA49DFA0}" destId="{244B8082-A73F-4DA1-9AE1-C32588214770}" srcOrd="0" destOrd="0" presId="urn:microsoft.com/office/officeart/2005/8/layout/venn1"/>
    <dgm:cxn modelId="{BDF8CC10-FE0B-45FE-A552-4897340F4B00}" srcId="{F4721ACD-5ECF-4335-B7C3-E0B46057FB2F}" destId="{0AC24828-A411-46FA-92C0-042F528C1553}" srcOrd="1" destOrd="0" parTransId="{C166AE7C-0834-41BC-9E1A-28E6EAF246FC}" sibTransId="{2A673E2D-A051-4C30-98B8-C31A0F353ED5}"/>
    <dgm:cxn modelId="{F496F4F4-B7EE-4896-A6DF-9AFE889992D3}" type="presOf" srcId="{9DDA59EC-5F10-41F5-9FF5-28BF78B480FB}" destId="{30B4033B-FBC4-452A-AC5B-F51BB68744F1}" srcOrd="0" destOrd="0" presId="urn:microsoft.com/office/officeart/2005/8/layout/venn1"/>
    <dgm:cxn modelId="{65FB8066-465E-4F11-AB2D-B1A2CB30B3C8}" srcId="{F4721ACD-5ECF-4335-B7C3-E0B46057FB2F}" destId="{9DDA59EC-5F10-41F5-9FF5-28BF78B480FB}" srcOrd="5" destOrd="0" parTransId="{B4DEC4DF-3039-4140-9966-D1CFBFC0F5E2}" sibTransId="{DF1980A3-342A-4693-9307-3F2CFFCC37FD}"/>
    <dgm:cxn modelId="{B550CF1E-B908-4307-9E6A-72216AED175C}" type="presParOf" srcId="{4F59383E-53F9-431A-9F4E-805136ECEF54}" destId="{AC8422ED-C5C3-4193-B3E2-0D64D9CB9F8D}" srcOrd="0" destOrd="0" presId="urn:microsoft.com/office/officeart/2005/8/layout/venn1"/>
    <dgm:cxn modelId="{B123F052-28AF-48D8-94CE-4C11C8532994}" type="presParOf" srcId="{4F59383E-53F9-431A-9F4E-805136ECEF54}" destId="{C78ABC77-D8B4-4E90-896E-5844CB4F745B}" srcOrd="1" destOrd="0" presId="urn:microsoft.com/office/officeart/2005/8/layout/venn1"/>
    <dgm:cxn modelId="{56AFC4E7-CE44-4474-96E1-3B4274F0F5DD}" type="presParOf" srcId="{4F59383E-53F9-431A-9F4E-805136ECEF54}" destId="{D5FC3D3B-1409-4899-900E-611F04718913}" srcOrd="2" destOrd="0" presId="urn:microsoft.com/office/officeart/2005/8/layout/venn1"/>
    <dgm:cxn modelId="{AE22C4F4-F335-4115-8A6A-192846D1393E}" type="presParOf" srcId="{4F59383E-53F9-431A-9F4E-805136ECEF54}" destId="{1CB03B2F-54DF-4CE5-906E-9D8F42126E73}" srcOrd="3" destOrd="0" presId="urn:microsoft.com/office/officeart/2005/8/layout/venn1"/>
    <dgm:cxn modelId="{7680B732-EDBC-43CC-A5E5-025226C84DAD}" type="presParOf" srcId="{4F59383E-53F9-431A-9F4E-805136ECEF54}" destId="{90608BFD-3350-447B-AD06-9140C94F118C}" srcOrd="4" destOrd="0" presId="urn:microsoft.com/office/officeart/2005/8/layout/venn1"/>
    <dgm:cxn modelId="{96C46967-F708-407E-A71B-9B0D8AEDB06B}" type="presParOf" srcId="{4F59383E-53F9-431A-9F4E-805136ECEF54}" destId="{6DBE0870-670D-4471-8300-34245AEA6AB6}" srcOrd="5" destOrd="0" presId="urn:microsoft.com/office/officeart/2005/8/layout/venn1"/>
    <dgm:cxn modelId="{3717136D-1BD4-4503-984D-9C61953AFD6A}" type="presParOf" srcId="{4F59383E-53F9-431A-9F4E-805136ECEF54}" destId="{2E709EE1-12DA-4EA5-B599-5A57091B6B5D}" srcOrd="6" destOrd="0" presId="urn:microsoft.com/office/officeart/2005/8/layout/venn1"/>
    <dgm:cxn modelId="{B53BD01D-ADE1-40DE-95EC-B2D71206CD8B}" type="presParOf" srcId="{4F59383E-53F9-431A-9F4E-805136ECEF54}" destId="{244B8082-A73F-4DA1-9AE1-C32588214770}" srcOrd="7" destOrd="0" presId="urn:microsoft.com/office/officeart/2005/8/layout/venn1"/>
    <dgm:cxn modelId="{52F969F1-FBB9-4DC8-B0D3-C86CB5683C99}" type="presParOf" srcId="{4F59383E-53F9-431A-9F4E-805136ECEF54}" destId="{A88AD4DF-520F-4C30-9BC3-6FF2975F7910}" srcOrd="8" destOrd="0" presId="urn:microsoft.com/office/officeart/2005/8/layout/venn1"/>
    <dgm:cxn modelId="{A0D3631C-CB89-49BC-8703-EB154A4C40A4}" type="presParOf" srcId="{4F59383E-53F9-431A-9F4E-805136ECEF54}" destId="{5AC878B1-9615-47AD-BB25-80C2FCC3210F}" srcOrd="9" destOrd="0" presId="urn:microsoft.com/office/officeart/2005/8/layout/venn1"/>
    <dgm:cxn modelId="{DE50ECF5-AD8E-4FF4-9BE0-4B95B510F71C}" type="presParOf" srcId="{4F59383E-53F9-431A-9F4E-805136ECEF54}" destId="{6414663D-FE81-42F9-91B3-9D212C41C089}" srcOrd="10" destOrd="0" presId="urn:microsoft.com/office/officeart/2005/8/layout/venn1"/>
    <dgm:cxn modelId="{0776FFD7-ACBE-4E40-9F08-B63F1EB5F0F9}" type="presParOf" srcId="{4F59383E-53F9-431A-9F4E-805136ECEF54}" destId="{30B4033B-FBC4-452A-AC5B-F51BB68744F1}"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5468A02-5D3F-4266-A067-E26B3AC1AEF2}" type="doc">
      <dgm:prSet loTypeId="urn:microsoft.com/office/officeart/2005/8/layout/vProcess5" loCatId="process" qsTypeId="urn:microsoft.com/office/officeart/2005/8/quickstyle/3d1" qsCatId="3D" csTypeId="urn:microsoft.com/office/officeart/2005/8/colors/colorful5" csCatId="colorful" phldr="1"/>
      <dgm:spPr/>
      <dgm:t>
        <a:bodyPr/>
        <a:lstStyle/>
        <a:p>
          <a:endParaRPr lang="es-ES"/>
        </a:p>
      </dgm:t>
    </dgm:pt>
    <dgm:pt modelId="{A24DE8B0-CDF3-4701-87A6-76B8A1B7EE96}">
      <dgm:prSet phldrT="[Texto]" custT="1"/>
      <dgm:spPr/>
      <dgm:t>
        <a:bodyPr/>
        <a:lstStyle/>
        <a:p>
          <a:pPr algn="l"/>
          <a:r>
            <a:rPr lang="es-ES" sz="1600" dirty="0" smtClean="0"/>
            <a:t>Para el uso de este modelo se requiere una experiencia importante para definir los incrementos y distribuir en ellos las tareas de forma proporcionada. </a:t>
          </a:r>
          <a:endParaRPr lang="es-ES" sz="1600" dirty="0"/>
        </a:p>
      </dgm:t>
    </dgm:pt>
    <dgm:pt modelId="{F1538DAC-AFC0-43ED-B22F-E4864C466214}" type="parTrans" cxnId="{20F20BE8-21A1-4A76-86B4-8915C117A511}">
      <dgm:prSet/>
      <dgm:spPr/>
      <dgm:t>
        <a:bodyPr/>
        <a:lstStyle/>
        <a:p>
          <a:endParaRPr lang="es-ES" sz="4400"/>
        </a:p>
      </dgm:t>
    </dgm:pt>
    <dgm:pt modelId="{CFD87A52-BA5F-4BB5-8D38-EDA6B3689B43}" type="sibTrans" cxnId="{20F20BE8-21A1-4A76-86B4-8915C117A511}">
      <dgm:prSet custT="1"/>
      <dgm:spPr/>
      <dgm:t>
        <a:bodyPr/>
        <a:lstStyle/>
        <a:p>
          <a:endParaRPr lang="es-ES" sz="4400"/>
        </a:p>
      </dgm:t>
    </dgm:pt>
    <dgm:pt modelId="{CC52C416-B5B8-405E-BAEA-7A5D2C7445F9}">
      <dgm:prSet phldrT="[Texto]" custT="1"/>
      <dgm:spPr/>
      <dgm:t>
        <a:bodyPr/>
        <a:lstStyle/>
        <a:p>
          <a:r>
            <a:rPr lang="es-ES" sz="1600" dirty="0" smtClean="0"/>
            <a:t>Cada fase de una iteración es rígida y no se superponen con otras. </a:t>
          </a:r>
          <a:endParaRPr lang="es-ES" sz="1600" dirty="0"/>
        </a:p>
      </dgm:t>
    </dgm:pt>
    <dgm:pt modelId="{49740002-09E7-4C52-B243-9F66F8C46577}" type="parTrans" cxnId="{1106B50F-C160-48FD-A3AD-B756F60BFC5D}">
      <dgm:prSet/>
      <dgm:spPr/>
      <dgm:t>
        <a:bodyPr/>
        <a:lstStyle/>
        <a:p>
          <a:endParaRPr lang="es-ES" sz="4400"/>
        </a:p>
      </dgm:t>
    </dgm:pt>
    <dgm:pt modelId="{5FFC9F6C-E79A-47D7-A232-9561B270F860}" type="sibTrans" cxnId="{1106B50F-C160-48FD-A3AD-B756F60BFC5D}">
      <dgm:prSet custT="1"/>
      <dgm:spPr/>
      <dgm:t>
        <a:bodyPr/>
        <a:lstStyle/>
        <a:p>
          <a:endParaRPr lang="es-ES" sz="4400"/>
        </a:p>
      </dgm:t>
    </dgm:pt>
    <dgm:pt modelId="{C75F0241-926D-4618-89E3-EC9D990D606E}">
      <dgm:prSet phldrT="[Texto]" custT="1"/>
      <dgm:spPr/>
      <dgm:t>
        <a:bodyPr/>
        <a:lstStyle/>
        <a:p>
          <a:r>
            <a:rPr lang="es-ES" sz="1600" dirty="0" smtClean="0"/>
            <a:t>Pueden surgir problemas referidos a la arquitectura del sistema porque no todos los requisitos se han reunido, ya que se supone que todos ellos se han definido al inicio</a:t>
          </a:r>
          <a:endParaRPr lang="es-ES" sz="1600" dirty="0"/>
        </a:p>
      </dgm:t>
    </dgm:pt>
    <dgm:pt modelId="{D07856F1-C751-484D-BAD5-C5FDDDFF424F}" type="parTrans" cxnId="{82EFB1AC-3AF7-40F6-BCF1-D70901557210}">
      <dgm:prSet/>
      <dgm:spPr/>
      <dgm:t>
        <a:bodyPr/>
        <a:lstStyle/>
        <a:p>
          <a:endParaRPr lang="es-ES" sz="4400"/>
        </a:p>
      </dgm:t>
    </dgm:pt>
    <dgm:pt modelId="{FD6907DA-5942-462D-B180-B4F0CF2DD0A2}" type="sibTrans" cxnId="{82EFB1AC-3AF7-40F6-BCF1-D70901557210}">
      <dgm:prSet/>
      <dgm:spPr/>
      <dgm:t>
        <a:bodyPr/>
        <a:lstStyle/>
        <a:p>
          <a:endParaRPr lang="es-ES" sz="4400"/>
        </a:p>
      </dgm:t>
    </dgm:pt>
    <dgm:pt modelId="{30BF0002-9731-4796-833D-D3389552DB2D}" type="pres">
      <dgm:prSet presAssocID="{35468A02-5D3F-4266-A067-E26B3AC1AEF2}" presName="outerComposite" presStyleCnt="0">
        <dgm:presLayoutVars>
          <dgm:chMax val="5"/>
          <dgm:dir/>
          <dgm:resizeHandles val="exact"/>
        </dgm:presLayoutVars>
      </dgm:prSet>
      <dgm:spPr/>
    </dgm:pt>
    <dgm:pt modelId="{9F9AC188-5BBB-4383-807B-DB66A5A7DE66}" type="pres">
      <dgm:prSet presAssocID="{35468A02-5D3F-4266-A067-E26B3AC1AEF2}" presName="dummyMaxCanvas" presStyleCnt="0">
        <dgm:presLayoutVars/>
      </dgm:prSet>
      <dgm:spPr/>
    </dgm:pt>
    <dgm:pt modelId="{CD6FE8F3-CE26-43CB-8562-8C2CFBD15C94}" type="pres">
      <dgm:prSet presAssocID="{35468A02-5D3F-4266-A067-E26B3AC1AEF2}" presName="ThreeNodes_1" presStyleLbl="node1" presStyleIdx="0" presStyleCnt="3">
        <dgm:presLayoutVars>
          <dgm:bulletEnabled val="1"/>
        </dgm:presLayoutVars>
      </dgm:prSet>
      <dgm:spPr/>
      <dgm:t>
        <a:bodyPr/>
        <a:lstStyle/>
        <a:p>
          <a:endParaRPr lang="es-ES"/>
        </a:p>
      </dgm:t>
    </dgm:pt>
    <dgm:pt modelId="{1F1A78F4-B56A-4DF9-BCE7-1CF62623FD31}" type="pres">
      <dgm:prSet presAssocID="{35468A02-5D3F-4266-A067-E26B3AC1AEF2}" presName="ThreeNodes_2" presStyleLbl="node1" presStyleIdx="1" presStyleCnt="3">
        <dgm:presLayoutVars>
          <dgm:bulletEnabled val="1"/>
        </dgm:presLayoutVars>
      </dgm:prSet>
      <dgm:spPr/>
    </dgm:pt>
    <dgm:pt modelId="{BADA594F-5AFE-44DE-AC7C-59C6A95744D9}" type="pres">
      <dgm:prSet presAssocID="{35468A02-5D3F-4266-A067-E26B3AC1AEF2}" presName="ThreeNodes_3" presStyleLbl="node1" presStyleIdx="2" presStyleCnt="3">
        <dgm:presLayoutVars>
          <dgm:bulletEnabled val="1"/>
        </dgm:presLayoutVars>
      </dgm:prSet>
      <dgm:spPr/>
    </dgm:pt>
    <dgm:pt modelId="{8AA6AD3B-F404-4AB9-BDCE-108DFD898CA9}" type="pres">
      <dgm:prSet presAssocID="{35468A02-5D3F-4266-A067-E26B3AC1AEF2}" presName="ThreeConn_1-2" presStyleLbl="fgAccFollowNode1" presStyleIdx="0" presStyleCnt="2">
        <dgm:presLayoutVars>
          <dgm:bulletEnabled val="1"/>
        </dgm:presLayoutVars>
      </dgm:prSet>
      <dgm:spPr/>
    </dgm:pt>
    <dgm:pt modelId="{06E696EB-2371-4053-B4E4-430E597D3AB9}" type="pres">
      <dgm:prSet presAssocID="{35468A02-5D3F-4266-A067-E26B3AC1AEF2}" presName="ThreeConn_2-3" presStyleLbl="fgAccFollowNode1" presStyleIdx="1" presStyleCnt="2">
        <dgm:presLayoutVars>
          <dgm:bulletEnabled val="1"/>
        </dgm:presLayoutVars>
      </dgm:prSet>
      <dgm:spPr/>
    </dgm:pt>
    <dgm:pt modelId="{C6D40592-E68B-45C1-A6B3-64A2014DAB57}" type="pres">
      <dgm:prSet presAssocID="{35468A02-5D3F-4266-A067-E26B3AC1AEF2}" presName="ThreeNodes_1_text" presStyleLbl="node1" presStyleIdx="2" presStyleCnt="3">
        <dgm:presLayoutVars>
          <dgm:bulletEnabled val="1"/>
        </dgm:presLayoutVars>
      </dgm:prSet>
      <dgm:spPr/>
      <dgm:t>
        <a:bodyPr/>
        <a:lstStyle/>
        <a:p>
          <a:endParaRPr lang="es-ES"/>
        </a:p>
      </dgm:t>
    </dgm:pt>
    <dgm:pt modelId="{BD66DF9F-69D6-4EF2-9206-7B6BD5F52F36}" type="pres">
      <dgm:prSet presAssocID="{35468A02-5D3F-4266-A067-E26B3AC1AEF2}" presName="ThreeNodes_2_text" presStyleLbl="node1" presStyleIdx="2" presStyleCnt="3">
        <dgm:presLayoutVars>
          <dgm:bulletEnabled val="1"/>
        </dgm:presLayoutVars>
      </dgm:prSet>
      <dgm:spPr/>
    </dgm:pt>
    <dgm:pt modelId="{5E964DAF-AB2F-4669-9218-3FE1995221E7}" type="pres">
      <dgm:prSet presAssocID="{35468A02-5D3F-4266-A067-E26B3AC1AEF2}" presName="ThreeNodes_3_text" presStyleLbl="node1" presStyleIdx="2" presStyleCnt="3">
        <dgm:presLayoutVars>
          <dgm:bulletEnabled val="1"/>
        </dgm:presLayoutVars>
      </dgm:prSet>
      <dgm:spPr/>
    </dgm:pt>
  </dgm:ptLst>
  <dgm:cxnLst>
    <dgm:cxn modelId="{BDEC1B1B-89AE-4ED6-BA62-5100D560EFBD}" type="presOf" srcId="{A24DE8B0-CDF3-4701-87A6-76B8A1B7EE96}" destId="{CD6FE8F3-CE26-43CB-8562-8C2CFBD15C94}" srcOrd="0" destOrd="0" presId="urn:microsoft.com/office/officeart/2005/8/layout/vProcess5"/>
    <dgm:cxn modelId="{82EFB1AC-3AF7-40F6-BCF1-D70901557210}" srcId="{35468A02-5D3F-4266-A067-E26B3AC1AEF2}" destId="{C75F0241-926D-4618-89E3-EC9D990D606E}" srcOrd="2" destOrd="0" parTransId="{D07856F1-C751-484D-BAD5-C5FDDDFF424F}" sibTransId="{FD6907DA-5942-462D-B180-B4F0CF2DD0A2}"/>
    <dgm:cxn modelId="{1106B50F-C160-48FD-A3AD-B756F60BFC5D}" srcId="{35468A02-5D3F-4266-A067-E26B3AC1AEF2}" destId="{CC52C416-B5B8-405E-BAEA-7A5D2C7445F9}" srcOrd="1" destOrd="0" parTransId="{49740002-09E7-4C52-B243-9F66F8C46577}" sibTransId="{5FFC9F6C-E79A-47D7-A232-9561B270F860}"/>
    <dgm:cxn modelId="{8C88BB18-C494-4051-8C41-29F27E0AF560}" type="presOf" srcId="{C75F0241-926D-4618-89E3-EC9D990D606E}" destId="{BADA594F-5AFE-44DE-AC7C-59C6A95744D9}" srcOrd="0" destOrd="0" presId="urn:microsoft.com/office/officeart/2005/8/layout/vProcess5"/>
    <dgm:cxn modelId="{E4501413-C049-4E36-AAE9-413E4E0855C7}" type="presOf" srcId="{A24DE8B0-CDF3-4701-87A6-76B8A1B7EE96}" destId="{C6D40592-E68B-45C1-A6B3-64A2014DAB57}" srcOrd="1" destOrd="0" presId="urn:microsoft.com/office/officeart/2005/8/layout/vProcess5"/>
    <dgm:cxn modelId="{93FD74AE-534C-4BEE-8DDC-39F98BA5B29B}" type="presOf" srcId="{CFD87A52-BA5F-4BB5-8D38-EDA6B3689B43}" destId="{8AA6AD3B-F404-4AB9-BDCE-108DFD898CA9}" srcOrd="0" destOrd="0" presId="urn:microsoft.com/office/officeart/2005/8/layout/vProcess5"/>
    <dgm:cxn modelId="{FD9BB6E4-3C40-47DA-9BA1-76BA7A54BBB3}" type="presOf" srcId="{C75F0241-926D-4618-89E3-EC9D990D606E}" destId="{5E964DAF-AB2F-4669-9218-3FE1995221E7}" srcOrd="1" destOrd="0" presId="urn:microsoft.com/office/officeart/2005/8/layout/vProcess5"/>
    <dgm:cxn modelId="{20F20BE8-21A1-4A76-86B4-8915C117A511}" srcId="{35468A02-5D3F-4266-A067-E26B3AC1AEF2}" destId="{A24DE8B0-CDF3-4701-87A6-76B8A1B7EE96}" srcOrd="0" destOrd="0" parTransId="{F1538DAC-AFC0-43ED-B22F-E4864C466214}" sibTransId="{CFD87A52-BA5F-4BB5-8D38-EDA6B3689B43}"/>
    <dgm:cxn modelId="{4586EEA7-7205-4F37-B8DC-96C6EC316D00}" type="presOf" srcId="{CC52C416-B5B8-405E-BAEA-7A5D2C7445F9}" destId="{1F1A78F4-B56A-4DF9-BCE7-1CF62623FD31}" srcOrd="0" destOrd="0" presId="urn:microsoft.com/office/officeart/2005/8/layout/vProcess5"/>
    <dgm:cxn modelId="{4D69640D-F258-4403-9625-7CBB39C4B664}" type="presOf" srcId="{5FFC9F6C-E79A-47D7-A232-9561B270F860}" destId="{06E696EB-2371-4053-B4E4-430E597D3AB9}" srcOrd="0" destOrd="0" presId="urn:microsoft.com/office/officeart/2005/8/layout/vProcess5"/>
    <dgm:cxn modelId="{9CCCD8C2-19F6-4B90-BA3C-6EB3AA2E7FB1}" type="presOf" srcId="{35468A02-5D3F-4266-A067-E26B3AC1AEF2}" destId="{30BF0002-9731-4796-833D-D3389552DB2D}" srcOrd="0" destOrd="0" presId="urn:microsoft.com/office/officeart/2005/8/layout/vProcess5"/>
    <dgm:cxn modelId="{EBFD1D33-C54B-4DEB-8963-0A48AADC3A1F}" type="presOf" srcId="{CC52C416-B5B8-405E-BAEA-7A5D2C7445F9}" destId="{BD66DF9F-69D6-4EF2-9206-7B6BD5F52F36}" srcOrd="1" destOrd="0" presId="urn:microsoft.com/office/officeart/2005/8/layout/vProcess5"/>
    <dgm:cxn modelId="{9C1F3735-32C1-409D-8539-C0E09191A249}" type="presParOf" srcId="{30BF0002-9731-4796-833D-D3389552DB2D}" destId="{9F9AC188-5BBB-4383-807B-DB66A5A7DE66}" srcOrd="0" destOrd="0" presId="urn:microsoft.com/office/officeart/2005/8/layout/vProcess5"/>
    <dgm:cxn modelId="{8178AD67-903F-4463-A18C-8C65F08AE5B4}" type="presParOf" srcId="{30BF0002-9731-4796-833D-D3389552DB2D}" destId="{CD6FE8F3-CE26-43CB-8562-8C2CFBD15C94}" srcOrd="1" destOrd="0" presId="urn:microsoft.com/office/officeart/2005/8/layout/vProcess5"/>
    <dgm:cxn modelId="{EB27CA04-C851-4567-81E2-4DE9C9442070}" type="presParOf" srcId="{30BF0002-9731-4796-833D-D3389552DB2D}" destId="{1F1A78F4-B56A-4DF9-BCE7-1CF62623FD31}" srcOrd="2" destOrd="0" presId="urn:microsoft.com/office/officeart/2005/8/layout/vProcess5"/>
    <dgm:cxn modelId="{D13AEED6-4DA8-4E1C-9FF5-144CA6D49F98}" type="presParOf" srcId="{30BF0002-9731-4796-833D-D3389552DB2D}" destId="{BADA594F-5AFE-44DE-AC7C-59C6A95744D9}" srcOrd="3" destOrd="0" presId="urn:microsoft.com/office/officeart/2005/8/layout/vProcess5"/>
    <dgm:cxn modelId="{7F61CB08-F931-448E-A525-2CBA62E1C986}" type="presParOf" srcId="{30BF0002-9731-4796-833D-D3389552DB2D}" destId="{8AA6AD3B-F404-4AB9-BDCE-108DFD898CA9}" srcOrd="4" destOrd="0" presId="urn:microsoft.com/office/officeart/2005/8/layout/vProcess5"/>
    <dgm:cxn modelId="{FF353F7F-53B3-476A-9AD2-C0A0F3AFE773}" type="presParOf" srcId="{30BF0002-9731-4796-833D-D3389552DB2D}" destId="{06E696EB-2371-4053-B4E4-430E597D3AB9}" srcOrd="5" destOrd="0" presId="urn:microsoft.com/office/officeart/2005/8/layout/vProcess5"/>
    <dgm:cxn modelId="{1C0E4EBF-1DFE-48DE-8F8B-C1A45D79B850}" type="presParOf" srcId="{30BF0002-9731-4796-833D-D3389552DB2D}" destId="{C6D40592-E68B-45C1-A6B3-64A2014DAB57}" srcOrd="6" destOrd="0" presId="urn:microsoft.com/office/officeart/2005/8/layout/vProcess5"/>
    <dgm:cxn modelId="{74BFE876-1C45-4AF6-9CD5-3269D1451D6E}" type="presParOf" srcId="{30BF0002-9731-4796-833D-D3389552DB2D}" destId="{BD66DF9F-69D6-4EF2-9206-7B6BD5F52F36}" srcOrd="7" destOrd="0" presId="urn:microsoft.com/office/officeart/2005/8/layout/vProcess5"/>
    <dgm:cxn modelId="{84C19217-830F-47B3-90D2-6367215C0513}" type="presParOf" srcId="{30BF0002-9731-4796-833D-D3389552DB2D}" destId="{5E964DAF-AB2F-4669-9218-3FE1995221E7}"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961FDA-4E63-4E54-8C3B-69892BF6009B}" type="doc">
      <dgm:prSet loTypeId="urn:microsoft.com/office/officeart/2005/8/layout/chart3" loCatId="cycle" qsTypeId="urn:microsoft.com/office/officeart/2005/8/quickstyle/3d1" qsCatId="3D" csTypeId="urn:microsoft.com/office/officeart/2005/8/colors/colorful3" csCatId="colorful" phldr="1"/>
      <dgm:spPr/>
    </dgm:pt>
    <dgm:pt modelId="{A5D29B05-7CCD-4285-B3AF-D5F2C1985160}">
      <dgm:prSet phldrT="[Texto]" custT="1"/>
      <dgm:spPr/>
      <dgm:t>
        <a:bodyPr/>
        <a:lstStyle/>
        <a:p>
          <a:r>
            <a:rPr lang="es-ES" sz="1400" dirty="0" smtClean="0"/>
            <a:t>Reduce riesgos del proyecto</a:t>
          </a:r>
          <a:endParaRPr lang="es-ES" sz="1400" dirty="0"/>
        </a:p>
      </dgm:t>
    </dgm:pt>
    <dgm:pt modelId="{A54E8DFD-2A1B-4611-814F-1D3ADEE22E48}" type="parTrans" cxnId="{F3BDAE10-B50E-4F77-AC60-326E222682A6}">
      <dgm:prSet/>
      <dgm:spPr/>
      <dgm:t>
        <a:bodyPr/>
        <a:lstStyle/>
        <a:p>
          <a:endParaRPr lang="es-ES" sz="3200"/>
        </a:p>
      </dgm:t>
    </dgm:pt>
    <dgm:pt modelId="{69A39CE9-D9E2-4FA5-AB3F-BE19BE2EF5C5}" type="sibTrans" cxnId="{F3BDAE10-B50E-4F77-AC60-326E222682A6}">
      <dgm:prSet/>
      <dgm:spPr/>
      <dgm:t>
        <a:bodyPr/>
        <a:lstStyle/>
        <a:p>
          <a:endParaRPr lang="es-ES" sz="3200"/>
        </a:p>
      </dgm:t>
    </dgm:pt>
    <dgm:pt modelId="{21A547B6-A5C5-4A73-AF3E-5983B751C6E8}">
      <dgm:prSet phldrT="[Texto]" custT="1"/>
      <dgm:spPr/>
      <dgm:t>
        <a:bodyPr/>
        <a:lstStyle/>
        <a:p>
          <a:r>
            <a:rPr lang="es-ES" sz="1400" dirty="0" smtClean="0"/>
            <a:t>Incorpora objetivos de calidad </a:t>
          </a:r>
          <a:endParaRPr lang="es-ES" sz="1400" dirty="0"/>
        </a:p>
      </dgm:t>
    </dgm:pt>
    <dgm:pt modelId="{ADA4DF01-3258-40CB-B43D-967D744119A6}" type="parTrans" cxnId="{B9F14A63-D65D-4B4C-AE01-7663E2367607}">
      <dgm:prSet/>
      <dgm:spPr/>
      <dgm:t>
        <a:bodyPr/>
        <a:lstStyle/>
        <a:p>
          <a:endParaRPr lang="es-ES" sz="3200"/>
        </a:p>
      </dgm:t>
    </dgm:pt>
    <dgm:pt modelId="{44964898-444C-4BAE-9DCD-3F2E3F65D215}" type="sibTrans" cxnId="{B9F14A63-D65D-4B4C-AE01-7663E2367607}">
      <dgm:prSet/>
      <dgm:spPr/>
      <dgm:t>
        <a:bodyPr/>
        <a:lstStyle/>
        <a:p>
          <a:endParaRPr lang="es-ES" sz="3200"/>
        </a:p>
      </dgm:t>
    </dgm:pt>
    <dgm:pt modelId="{6D08EDA0-8F22-4A94-9801-314C19E31877}">
      <dgm:prSet phldrT="[Texto]" custT="1"/>
      <dgm:spPr/>
      <dgm:t>
        <a:bodyPr/>
        <a:lstStyle/>
        <a:p>
          <a:r>
            <a:rPr lang="es-ES" sz="1400" dirty="0" smtClean="0"/>
            <a:t>Integra el desarrollo con el mantenimiento </a:t>
          </a:r>
          <a:endParaRPr lang="es-ES" sz="1400" dirty="0"/>
        </a:p>
      </dgm:t>
    </dgm:pt>
    <dgm:pt modelId="{89DB0475-E36F-4D46-842F-7B76BDFDBA24}" type="parTrans" cxnId="{1D03F698-315F-4CFC-9765-8462FFCF6AAF}">
      <dgm:prSet/>
      <dgm:spPr/>
      <dgm:t>
        <a:bodyPr/>
        <a:lstStyle/>
        <a:p>
          <a:endParaRPr lang="es-ES" sz="3200"/>
        </a:p>
      </dgm:t>
    </dgm:pt>
    <dgm:pt modelId="{6E863C6B-9A6F-4D3A-827C-0D32644E8104}" type="sibTrans" cxnId="{1D03F698-315F-4CFC-9765-8462FFCF6AAF}">
      <dgm:prSet/>
      <dgm:spPr/>
      <dgm:t>
        <a:bodyPr/>
        <a:lstStyle/>
        <a:p>
          <a:endParaRPr lang="es-ES" sz="3200"/>
        </a:p>
      </dgm:t>
    </dgm:pt>
    <dgm:pt modelId="{4D567E1B-1530-4F36-9031-FAEE4DC53278}">
      <dgm:prSet custT="1"/>
      <dgm:spPr/>
      <dgm:t>
        <a:bodyPr/>
        <a:lstStyle/>
        <a:p>
          <a:r>
            <a:rPr lang="es-ES" sz="1400" dirty="0" smtClean="0"/>
            <a:t>Se puede tener en cuenta mejoras y nuevos requerimientos, ya que el ciclo de vida no es rígido ni estático</a:t>
          </a:r>
          <a:endParaRPr lang="es-ES" sz="1400" dirty="0"/>
        </a:p>
      </dgm:t>
    </dgm:pt>
    <dgm:pt modelId="{6E59F143-AE32-429F-B809-CD6B900BD5E2}" type="parTrans" cxnId="{80B7F458-05AC-4E39-BA1F-A24B10909E89}">
      <dgm:prSet/>
      <dgm:spPr/>
      <dgm:t>
        <a:bodyPr/>
        <a:lstStyle/>
        <a:p>
          <a:endParaRPr lang="es-ES" sz="3200"/>
        </a:p>
      </dgm:t>
    </dgm:pt>
    <dgm:pt modelId="{8038BF3A-5173-459B-88D9-180D37189DAD}" type="sibTrans" cxnId="{80B7F458-05AC-4E39-BA1F-A24B10909E89}">
      <dgm:prSet/>
      <dgm:spPr/>
      <dgm:t>
        <a:bodyPr/>
        <a:lstStyle/>
        <a:p>
          <a:endParaRPr lang="es-ES" sz="3200"/>
        </a:p>
      </dgm:t>
    </dgm:pt>
    <dgm:pt modelId="{25E88B0A-8853-4176-BACC-F47030B5B353}" type="pres">
      <dgm:prSet presAssocID="{B0961FDA-4E63-4E54-8C3B-69892BF6009B}" presName="compositeShape" presStyleCnt="0">
        <dgm:presLayoutVars>
          <dgm:chMax val="7"/>
          <dgm:dir/>
          <dgm:resizeHandles val="exact"/>
        </dgm:presLayoutVars>
      </dgm:prSet>
      <dgm:spPr/>
    </dgm:pt>
    <dgm:pt modelId="{90AA791D-0081-431D-8E97-C38A0EDBA4AA}" type="pres">
      <dgm:prSet presAssocID="{B0961FDA-4E63-4E54-8C3B-69892BF6009B}" presName="wedge1" presStyleLbl="node1" presStyleIdx="0" presStyleCnt="4"/>
      <dgm:spPr/>
      <dgm:t>
        <a:bodyPr/>
        <a:lstStyle/>
        <a:p>
          <a:endParaRPr lang="es-ES"/>
        </a:p>
      </dgm:t>
    </dgm:pt>
    <dgm:pt modelId="{558A5325-1AB4-45E1-9C10-AC323DCE31B6}" type="pres">
      <dgm:prSet presAssocID="{B0961FDA-4E63-4E54-8C3B-69892BF6009B}" presName="wedge1Tx" presStyleLbl="node1" presStyleIdx="0" presStyleCnt="4">
        <dgm:presLayoutVars>
          <dgm:chMax val="0"/>
          <dgm:chPref val="0"/>
          <dgm:bulletEnabled val="1"/>
        </dgm:presLayoutVars>
      </dgm:prSet>
      <dgm:spPr/>
      <dgm:t>
        <a:bodyPr/>
        <a:lstStyle/>
        <a:p>
          <a:endParaRPr lang="es-ES"/>
        </a:p>
      </dgm:t>
    </dgm:pt>
    <dgm:pt modelId="{DB37CE5A-A715-403C-9337-5AF55C47A1B2}" type="pres">
      <dgm:prSet presAssocID="{B0961FDA-4E63-4E54-8C3B-69892BF6009B}" presName="wedge2" presStyleLbl="node1" presStyleIdx="1" presStyleCnt="4"/>
      <dgm:spPr/>
      <dgm:t>
        <a:bodyPr/>
        <a:lstStyle/>
        <a:p>
          <a:endParaRPr lang="es-ES"/>
        </a:p>
      </dgm:t>
    </dgm:pt>
    <dgm:pt modelId="{AB713699-63AB-4053-816F-4CBF42BED93A}" type="pres">
      <dgm:prSet presAssocID="{B0961FDA-4E63-4E54-8C3B-69892BF6009B}" presName="wedge2Tx" presStyleLbl="node1" presStyleIdx="1" presStyleCnt="4">
        <dgm:presLayoutVars>
          <dgm:chMax val="0"/>
          <dgm:chPref val="0"/>
          <dgm:bulletEnabled val="1"/>
        </dgm:presLayoutVars>
      </dgm:prSet>
      <dgm:spPr/>
      <dgm:t>
        <a:bodyPr/>
        <a:lstStyle/>
        <a:p>
          <a:endParaRPr lang="es-ES"/>
        </a:p>
      </dgm:t>
    </dgm:pt>
    <dgm:pt modelId="{D1B5EE08-01F8-4C18-8FC2-F181C0F7E68F}" type="pres">
      <dgm:prSet presAssocID="{B0961FDA-4E63-4E54-8C3B-69892BF6009B}" presName="wedge3" presStyleLbl="node1" presStyleIdx="2" presStyleCnt="4"/>
      <dgm:spPr/>
      <dgm:t>
        <a:bodyPr/>
        <a:lstStyle/>
        <a:p>
          <a:endParaRPr lang="es-ES"/>
        </a:p>
      </dgm:t>
    </dgm:pt>
    <dgm:pt modelId="{DF58A02A-E530-4CFA-B02E-554B445FA9ED}" type="pres">
      <dgm:prSet presAssocID="{B0961FDA-4E63-4E54-8C3B-69892BF6009B}" presName="wedge3Tx" presStyleLbl="node1" presStyleIdx="2" presStyleCnt="4">
        <dgm:presLayoutVars>
          <dgm:chMax val="0"/>
          <dgm:chPref val="0"/>
          <dgm:bulletEnabled val="1"/>
        </dgm:presLayoutVars>
      </dgm:prSet>
      <dgm:spPr/>
      <dgm:t>
        <a:bodyPr/>
        <a:lstStyle/>
        <a:p>
          <a:endParaRPr lang="es-ES"/>
        </a:p>
      </dgm:t>
    </dgm:pt>
    <dgm:pt modelId="{DC11CF62-21F1-4277-8FC8-DBDE16252551}" type="pres">
      <dgm:prSet presAssocID="{B0961FDA-4E63-4E54-8C3B-69892BF6009B}" presName="wedge4" presStyleLbl="node1" presStyleIdx="3" presStyleCnt="4"/>
      <dgm:spPr/>
    </dgm:pt>
    <dgm:pt modelId="{711CE56A-C020-426B-88DC-EFD0915066EB}" type="pres">
      <dgm:prSet presAssocID="{B0961FDA-4E63-4E54-8C3B-69892BF6009B}" presName="wedge4Tx" presStyleLbl="node1" presStyleIdx="3" presStyleCnt="4">
        <dgm:presLayoutVars>
          <dgm:chMax val="0"/>
          <dgm:chPref val="0"/>
          <dgm:bulletEnabled val="1"/>
        </dgm:presLayoutVars>
      </dgm:prSet>
      <dgm:spPr/>
    </dgm:pt>
  </dgm:ptLst>
  <dgm:cxnLst>
    <dgm:cxn modelId="{B44004A6-616D-4285-8CDC-087146FAD651}" type="presOf" srcId="{4D567E1B-1530-4F36-9031-FAEE4DC53278}" destId="{DB37CE5A-A715-403C-9337-5AF55C47A1B2}" srcOrd="0" destOrd="0" presId="urn:microsoft.com/office/officeart/2005/8/layout/chart3"/>
    <dgm:cxn modelId="{7431B270-AC1B-426D-B9FD-02CECE0A0DD2}" type="presOf" srcId="{B0961FDA-4E63-4E54-8C3B-69892BF6009B}" destId="{25E88B0A-8853-4176-BACC-F47030B5B353}" srcOrd="0" destOrd="0" presId="urn:microsoft.com/office/officeart/2005/8/layout/chart3"/>
    <dgm:cxn modelId="{B913E71F-8BBF-458D-8AC2-F66F47568E1E}" type="presOf" srcId="{6D08EDA0-8F22-4A94-9801-314C19E31877}" destId="{DC11CF62-21F1-4277-8FC8-DBDE16252551}" srcOrd="0" destOrd="0" presId="urn:microsoft.com/office/officeart/2005/8/layout/chart3"/>
    <dgm:cxn modelId="{7AF3714B-6B26-4257-B51A-C1690657DCAA}" type="presOf" srcId="{A5D29B05-7CCD-4285-B3AF-D5F2C1985160}" destId="{90AA791D-0081-431D-8E97-C38A0EDBA4AA}" srcOrd="0" destOrd="0" presId="urn:microsoft.com/office/officeart/2005/8/layout/chart3"/>
    <dgm:cxn modelId="{8369478F-351D-41B1-8632-9865B18456D5}" type="presOf" srcId="{4D567E1B-1530-4F36-9031-FAEE4DC53278}" destId="{AB713699-63AB-4053-816F-4CBF42BED93A}" srcOrd="1" destOrd="0" presId="urn:microsoft.com/office/officeart/2005/8/layout/chart3"/>
    <dgm:cxn modelId="{81023BAD-0199-430C-BF68-81C79F1AE7ED}" type="presOf" srcId="{21A547B6-A5C5-4A73-AF3E-5983B751C6E8}" destId="{D1B5EE08-01F8-4C18-8FC2-F181C0F7E68F}" srcOrd="0" destOrd="0" presId="urn:microsoft.com/office/officeart/2005/8/layout/chart3"/>
    <dgm:cxn modelId="{7ACAA80E-0949-4D94-8681-A8732C149F51}" type="presOf" srcId="{6D08EDA0-8F22-4A94-9801-314C19E31877}" destId="{711CE56A-C020-426B-88DC-EFD0915066EB}" srcOrd="1" destOrd="0" presId="urn:microsoft.com/office/officeart/2005/8/layout/chart3"/>
    <dgm:cxn modelId="{F3BDAE10-B50E-4F77-AC60-326E222682A6}" srcId="{B0961FDA-4E63-4E54-8C3B-69892BF6009B}" destId="{A5D29B05-7CCD-4285-B3AF-D5F2C1985160}" srcOrd="0" destOrd="0" parTransId="{A54E8DFD-2A1B-4611-814F-1D3ADEE22E48}" sibTransId="{69A39CE9-D9E2-4FA5-AB3F-BE19BE2EF5C5}"/>
    <dgm:cxn modelId="{65ACCEB2-460A-4D69-853A-4D565F2082D3}" type="presOf" srcId="{A5D29B05-7CCD-4285-B3AF-D5F2C1985160}" destId="{558A5325-1AB4-45E1-9C10-AC323DCE31B6}" srcOrd="1" destOrd="0" presId="urn:microsoft.com/office/officeart/2005/8/layout/chart3"/>
    <dgm:cxn modelId="{B9F14A63-D65D-4B4C-AE01-7663E2367607}" srcId="{B0961FDA-4E63-4E54-8C3B-69892BF6009B}" destId="{21A547B6-A5C5-4A73-AF3E-5983B751C6E8}" srcOrd="2" destOrd="0" parTransId="{ADA4DF01-3258-40CB-B43D-967D744119A6}" sibTransId="{44964898-444C-4BAE-9DCD-3F2E3F65D215}"/>
    <dgm:cxn modelId="{F72E3BB8-3590-46A9-9939-D85C46368CC8}" type="presOf" srcId="{21A547B6-A5C5-4A73-AF3E-5983B751C6E8}" destId="{DF58A02A-E530-4CFA-B02E-554B445FA9ED}" srcOrd="1" destOrd="0" presId="urn:microsoft.com/office/officeart/2005/8/layout/chart3"/>
    <dgm:cxn modelId="{80B7F458-05AC-4E39-BA1F-A24B10909E89}" srcId="{B0961FDA-4E63-4E54-8C3B-69892BF6009B}" destId="{4D567E1B-1530-4F36-9031-FAEE4DC53278}" srcOrd="1" destOrd="0" parTransId="{6E59F143-AE32-429F-B809-CD6B900BD5E2}" sibTransId="{8038BF3A-5173-459B-88D9-180D37189DAD}"/>
    <dgm:cxn modelId="{1D03F698-315F-4CFC-9765-8462FFCF6AAF}" srcId="{B0961FDA-4E63-4E54-8C3B-69892BF6009B}" destId="{6D08EDA0-8F22-4A94-9801-314C19E31877}" srcOrd="3" destOrd="0" parTransId="{89DB0475-E36F-4D46-842F-7B76BDFDBA24}" sibTransId="{6E863C6B-9A6F-4D3A-827C-0D32644E8104}"/>
    <dgm:cxn modelId="{7D0391F5-2B0A-4EBA-9CFD-890D0592CBED}" type="presParOf" srcId="{25E88B0A-8853-4176-BACC-F47030B5B353}" destId="{90AA791D-0081-431D-8E97-C38A0EDBA4AA}" srcOrd="0" destOrd="0" presId="urn:microsoft.com/office/officeart/2005/8/layout/chart3"/>
    <dgm:cxn modelId="{9323D610-EEB4-4171-A643-D47F733882CE}" type="presParOf" srcId="{25E88B0A-8853-4176-BACC-F47030B5B353}" destId="{558A5325-1AB4-45E1-9C10-AC323DCE31B6}" srcOrd="1" destOrd="0" presId="urn:microsoft.com/office/officeart/2005/8/layout/chart3"/>
    <dgm:cxn modelId="{25E9E92F-9FF4-45D1-A837-CC370D504FC4}" type="presParOf" srcId="{25E88B0A-8853-4176-BACC-F47030B5B353}" destId="{DB37CE5A-A715-403C-9337-5AF55C47A1B2}" srcOrd="2" destOrd="0" presId="urn:microsoft.com/office/officeart/2005/8/layout/chart3"/>
    <dgm:cxn modelId="{69A2A585-6B55-4B96-83B7-48B3EEF14DEE}" type="presParOf" srcId="{25E88B0A-8853-4176-BACC-F47030B5B353}" destId="{AB713699-63AB-4053-816F-4CBF42BED93A}" srcOrd="3" destOrd="0" presId="urn:microsoft.com/office/officeart/2005/8/layout/chart3"/>
    <dgm:cxn modelId="{E4F4E16D-EC2C-4175-9EAB-8E5BF3F2994C}" type="presParOf" srcId="{25E88B0A-8853-4176-BACC-F47030B5B353}" destId="{D1B5EE08-01F8-4C18-8FC2-F181C0F7E68F}" srcOrd="4" destOrd="0" presId="urn:microsoft.com/office/officeart/2005/8/layout/chart3"/>
    <dgm:cxn modelId="{C557D2BA-CD3E-4FCC-A918-75C5A6ACDECE}" type="presParOf" srcId="{25E88B0A-8853-4176-BACC-F47030B5B353}" destId="{DF58A02A-E530-4CFA-B02E-554B445FA9ED}" srcOrd="5" destOrd="0" presId="urn:microsoft.com/office/officeart/2005/8/layout/chart3"/>
    <dgm:cxn modelId="{BCEEC957-1FC3-49F2-A958-CD79A85AF041}" type="presParOf" srcId="{25E88B0A-8853-4176-BACC-F47030B5B353}" destId="{DC11CF62-21F1-4277-8FC8-DBDE16252551}" srcOrd="6" destOrd="0" presId="urn:microsoft.com/office/officeart/2005/8/layout/chart3"/>
    <dgm:cxn modelId="{034F7C4B-4153-4402-AD73-9CB255E82E8D}" type="presParOf" srcId="{25E88B0A-8853-4176-BACC-F47030B5B353}" destId="{711CE56A-C020-426B-88DC-EFD0915066EB}"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38C4FC-D360-4600-B6E6-EA3197877174}" type="doc">
      <dgm:prSet loTypeId="urn:microsoft.com/office/officeart/2009/layout/CircleArrowProcess" loCatId="cycle" qsTypeId="urn:microsoft.com/office/officeart/2005/8/quickstyle/3d2" qsCatId="3D" csTypeId="urn:microsoft.com/office/officeart/2005/8/colors/colorful2" csCatId="colorful" phldr="1"/>
      <dgm:spPr/>
      <dgm:t>
        <a:bodyPr/>
        <a:lstStyle/>
        <a:p>
          <a:endParaRPr lang="es-ES"/>
        </a:p>
      </dgm:t>
    </dgm:pt>
    <dgm:pt modelId="{716D543C-5DD9-435C-8F7C-6F49BA9FD21E}">
      <dgm:prSet phldrT="[Texto]" custT="1"/>
      <dgm:spPr/>
      <dgm:t>
        <a:bodyPr/>
        <a:lstStyle/>
        <a:p>
          <a:r>
            <a:rPr lang="es-ES" sz="1400" dirty="0" smtClean="0"/>
            <a:t>Es un modelo que genera mucho trabajo adicional. Al ser el análisis de riesgos una de las tareas principales exige un alto nivel de experiencia y cierta habilidad en los analistas de riesgos.</a:t>
          </a:r>
          <a:endParaRPr lang="es-ES" sz="1400" dirty="0"/>
        </a:p>
      </dgm:t>
    </dgm:pt>
    <dgm:pt modelId="{4B2083FB-FFBE-4943-903C-7D87BA850425}" type="parTrans" cxnId="{6A4732F0-0246-4E9B-AB65-D1EB2C63D045}">
      <dgm:prSet/>
      <dgm:spPr/>
      <dgm:t>
        <a:bodyPr/>
        <a:lstStyle/>
        <a:p>
          <a:endParaRPr lang="es-ES"/>
        </a:p>
      </dgm:t>
    </dgm:pt>
    <dgm:pt modelId="{7F1BD9B2-8806-4D30-B955-3893BED04A04}" type="sibTrans" cxnId="{6A4732F0-0246-4E9B-AB65-D1EB2C63D045}">
      <dgm:prSet/>
      <dgm:spPr/>
      <dgm:t>
        <a:bodyPr/>
        <a:lstStyle/>
        <a:p>
          <a:endParaRPr lang="es-ES"/>
        </a:p>
      </dgm:t>
    </dgm:pt>
    <dgm:pt modelId="{66347402-2D44-4F38-87FF-E3B1478EF6BC}">
      <dgm:prSet phldrT="[Texto]" custT="1"/>
      <dgm:spPr/>
      <dgm:t>
        <a:bodyPr/>
        <a:lstStyle/>
        <a:p>
          <a:r>
            <a:rPr lang="es-ES" sz="1400" dirty="0" smtClean="0"/>
            <a:t>Esto puede llevar a que sea un modelo costoso. Además, no es un modelo que funcione bien para proyectos pequeños.</a:t>
          </a:r>
          <a:endParaRPr lang="es-ES" sz="1400" dirty="0"/>
        </a:p>
      </dgm:t>
    </dgm:pt>
    <dgm:pt modelId="{85B28F34-31E3-4328-B275-4F3A541949D0}" type="parTrans" cxnId="{799A22A4-A5A7-44A7-A7D8-F91661488EFF}">
      <dgm:prSet/>
      <dgm:spPr/>
      <dgm:t>
        <a:bodyPr/>
        <a:lstStyle/>
        <a:p>
          <a:endParaRPr lang="es-ES"/>
        </a:p>
      </dgm:t>
    </dgm:pt>
    <dgm:pt modelId="{C5B25C12-CDB4-40E0-847D-3F6456C30BFA}" type="sibTrans" cxnId="{799A22A4-A5A7-44A7-A7D8-F91661488EFF}">
      <dgm:prSet/>
      <dgm:spPr/>
      <dgm:t>
        <a:bodyPr/>
        <a:lstStyle/>
        <a:p>
          <a:endParaRPr lang="es-ES"/>
        </a:p>
      </dgm:t>
    </dgm:pt>
    <dgm:pt modelId="{F69014DA-C35A-498E-8F1E-6B666A0062E3}" type="pres">
      <dgm:prSet presAssocID="{E038C4FC-D360-4600-B6E6-EA3197877174}" presName="Name0" presStyleCnt="0">
        <dgm:presLayoutVars>
          <dgm:chMax val="7"/>
          <dgm:chPref val="7"/>
          <dgm:dir/>
          <dgm:animLvl val="lvl"/>
        </dgm:presLayoutVars>
      </dgm:prSet>
      <dgm:spPr/>
    </dgm:pt>
    <dgm:pt modelId="{6F089C8E-9E1C-4E22-9B75-5EB256153B80}" type="pres">
      <dgm:prSet presAssocID="{716D543C-5DD9-435C-8F7C-6F49BA9FD21E}" presName="Accent1" presStyleCnt="0"/>
      <dgm:spPr/>
    </dgm:pt>
    <dgm:pt modelId="{3B880C87-1B73-4EB1-BF60-9B4B14943959}" type="pres">
      <dgm:prSet presAssocID="{716D543C-5DD9-435C-8F7C-6F49BA9FD21E}" presName="Accent" presStyleLbl="node1" presStyleIdx="0" presStyleCnt="2" custScaleX="127143" custScaleY="107948"/>
      <dgm:spPr/>
    </dgm:pt>
    <dgm:pt modelId="{80D79829-60AB-4746-BC5F-F721326F85CC}" type="pres">
      <dgm:prSet presAssocID="{716D543C-5DD9-435C-8F7C-6F49BA9FD21E}" presName="Parent1" presStyleLbl="revTx" presStyleIdx="0" presStyleCnt="2" custScaleX="143403" custScaleY="139981" custLinFactNeighborY="-14881">
        <dgm:presLayoutVars>
          <dgm:chMax val="1"/>
          <dgm:chPref val="1"/>
          <dgm:bulletEnabled val="1"/>
        </dgm:presLayoutVars>
      </dgm:prSet>
      <dgm:spPr/>
      <dgm:t>
        <a:bodyPr/>
        <a:lstStyle/>
        <a:p>
          <a:endParaRPr lang="es-ES"/>
        </a:p>
      </dgm:t>
    </dgm:pt>
    <dgm:pt modelId="{64DF2248-9ABE-47FD-BB31-F68AA49F21E9}" type="pres">
      <dgm:prSet presAssocID="{66347402-2D44-4F38-87FF-E3B1478EF6BC}" presName="Accent2" presStyleCnt="0"/>
      <dgm:spPr/>
    </dgm:pt>
    <dgm:pt modelId="{90FB9E49-F8A4-4C2A-86FF-C959B7B9882D}" type="pres">
      <dgm:prSet presAssocID="{66347402-2D44-4F38-87FF-E3B1478EF6BC}" presName="Accent" presStyleLbl="node1" presStyleIdx="1" presStyleCnt="2" custScaleX="128974"/>
      <dgm:spPr/>
    </dgm:pt>
    <dgm:pt modelId="{A066968A-C7FE-4C4B-AE3E-59CE9BA8DD07}" type="pres">
      <dgm:prSet presAssocID="{66347402-2D44-4F38-87FF-E3B1478EF6BC}" presName="Parent2" presStyleLbl="revTx" presStyleIdx="1" presStyleCnt="2" custScaleX="117611" custLinFactNeighborX="-4734" custLinFactNeighborY="-1353">
        <dgm:presLayoutVars>
          <dgm:chMax val="1"/>
          <dgm:chPref val="1"/>
          <dgm:bulletEnabled val="1"/>
        </dgm:presLayoutVars>
      </dgm:prSet>
      <dgm:spPr/>
      <dgm:t>
        <a:bodyPr/>
        <a:lstStyle/>
        <a:p>
          <a:endParaRPr lang="es-ES"/>
        </a:p>
      </dgm:t>
    </dgm:pt>
  </dgm:ptLst>
  <dgm:cxnLst>
    <dgm:cxn modelId="{799A22A4-A5A7-44A7-A7D8-F91661488EFF}" srcId="{E038C4FC-D360-4600-B6E6-EA3197877174}" destId="{66347402-2D44-4F38-87FF-E3B1478EF6BC}" srcOrd="1" destOrd="0" parTransId="{85B28F34-31E3-4328-B275-4F3A541949D0}" sibTransId="{C5B25C12-CDB4-40E0-847D-3F6456C30BFA}"/>
    <dgm:cxn modelId="{20D8BBD8-B5BE-49E1-B06C-7A882AA40826}" type="presOf" srcId="{716D543C-5DD9-435C-8F7C-6F49BA9FD21E}" destId="{80D79829-60AB-4746-BC5F-F721326F85CC}" srcOrd="0" destOrd="0" presId="urn:microsoft.com/office/officeart/2009/layout/CircleArrowProcess"/>
    <dgm:cxn modelId="{EF61A46A-C8A7-4F21-BEBA-58E10813B07F}" type="presOf" srcId="{66347402-2D44-4F38-87FF-E3B1478EF6BC}" destId="{A066968A-C7FE-4C4B-AE3E-59CE9BA8DD07}" srcOrd="0" destOrd="0" presId="urn:microsoft.com/office/officeart/2009/layout/CircleArrowProcess"/>
    <dgm:cxn modelId="{5DA5E742-E503-4D80-B3CA-858CD6315F0E}" type="presOf" srcId="{E038C4FC-D360-4600-B6E6-EA3197877174}" destId="{F69014DA-C35A-498E-8F1E-6B666A0062E3}" srcOrd="0" destOrd="0" presId="urn:microsoft.com/office/officeart/2009/layout/CircleArrowProcess"/>
    <dgm:cxn modelId="{6A4732F0-0246-4E9B-AB65-D1EB2C63D045}" srcId="{E038C4FC-D360-4600-B6E6-EA3197877174}" destId="{716D543C-5DD9-435C-8F7C-6F49BA9FD21E}" srcOrd="0" destOrd="0" parTransId="{4B2083FB-FFBE-4943-903C-7D87BA850425}" sibTransId="{7F1BD9B2-8806-4D30-B955-3893BED04A04}"/>
    <dgm:cxn modelId="{D1A827C5-1EFF-44D7-BA04-12263BD34C5F}" type="presParOf" srcId="{F69014DA-C35A-498E-8F1E-6B666A0062E3}" destId="{6F089C8E-9E1C-4E22-9B75-5EB256153B80}" srcOrd="0" destOrd="0" presId="urn:microsoft.com/office/officeart/2009/layout/CircleArrowProcess"/>
    <dgm:cxn modelId="{DC1B1C4E-17F0-4C7A-94DD-1CBE46670750}" type="presParOf" srcId="{6F089C8E-9E1C-4E22-9B75-5EB256153B80}" destId="{3B880C87-1B73-4EB1-BF60-9B4B14943959}" srcOrd="0" destOrd="0" presId="urn:microsoft.com/office/officeart/2009/layout/CircleArrowProcess"/>
    <dgm:cxn modelId="{A201F416-3238-4FD8-BA12-265B70CD482A}" type="presParOf" srcId="{F69014DA-C35A-498E-8F1E-6B666A0062E3}" destId="{80D79829-60AB-4746-BC5F-F721326F85CC}" srcOrd="1" destOrd="0" presId="urn:microsoft.com/office/officeart/2009/layout/CircleArrowProcess"/>
    <dgm:cxn modelId="{5FE52541-EC40-47F9-997F-7F104681EEC0}" type="presParOf" srcId="{F69014DA-C35A-498E-8F1E-6B666A0062E3}" destId="{64DF2248-9ABE-47FD-BB31-F68AA49F21E9}" srcOrd="2" destOrd="0" presId="urn:microsoft.com/office/officeart/2009/layout/CircleArrowProcess"/>
    <dgm:cxn modelId="{2B336872-2644-4C3F-BBF2-283EDB58A608}" type="presParOf" srcId="{64DF2248-9ABE-47FD-BB31-F68AA49F21E9}" destId="{90FB9E49-F8A4-4C2A-86FF-C959B7B9882D}" srcOrd="0" destOrd="0" presId="urn:microsoft.com/office/officeart/2009/layout/CircleArrowProcess"/>
    <dgm:cxn modelId="{3E25277E-C9B1-467F-A771-DFE6C14CDA15}" type="presParOf" srcId="{F69014DA-C35A-498E-8F1E-6B666A0062E3}" destId="{A066968A-C7FE-4C4B-AE3E-59CE9BA8DD07}" srcOrd="3"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CD8950-6AA0-4C9A-ACE1-0742DDCBF0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013FACDD-005E-4529-A596-6C15FD91180D}">
      <dgm:prSet phldrT="[Texto]" custT="1"/>
      <dgm:spPr/>
      <dgm:t>
        <a:bodyPr/>
        <a:lstStyle/>
        <a:p>
          <a:r>
            <a:rPr lang="es-CO" sz="3600" dirty="0" smtClean="0"/>
            <a:t>Fases</a:t>
          </a:r>
          <a:endParaRPr lang="es-ES" sz="3600" dirty="0"/>
        </a:p>
      </dgm:t>
    </dgm:pt>
    <dgm:pt modelId="{3ACF21BD-CD75-4CAB-96AF-9D8908882C2A}" type="parTrans" cxnId="{DDE1C61D-28D3-4368-8D5E-14A77280BE21}">
      <dgm:prSet/>
      <dgm:spPr/>
      <dgm:t>
        <a:bodyPr/>
        <a:lstStyle/>
        <a:p>
          <a:endParaRPr lang="es-ES"/>
        </a:p>
      </dgm:t>
    </dgm:pt>
    <dgm:pt modelId="{8D94FC19-5933-4D83-AC3F-A60C52F00140}" type="sibTrans" cxnId="{DDE1C61D-28D3-4368-8D5E-14A77280BE21}">
      <dgm:prSet/>
      <dgm:spPr/>
      <dgm:t>
        <a:bodyPr/>
        <a:lstStyle/>
        <a:p>
          <a:endParaRPr lang="es-ES"/>
        </a:p>
      </dgm:t>
    </dgm:pt>
    <dgm:pt modelId="{39C74503-BA69-4E1D-8955-66190443AAA6}">
      <dgm:prSet phldrT="[Texto]" custT="1"/>
      <dgm:spPr/>
      <dgm:t>
        <a:bodyPr/>
        <a:lstStyle/>
        <a:p>
          <a:pPr algn="just"/>
          <a:r>
            <a:rPr lang="es-ES" sz="1800" dirty="0" smtClean="0">
              <a:latin typeface="Segoe UI Light" panose="020B0502040204020203" pitchFamily="34" charset="0"/>
              <a:cs typeface="Segoe UI Light" panose="020B0502040204020203" pitchFamily="34" charset="0"/>
            </a:rPr>
            <a:t>Una fase es un conjunto de actividades  relacionadas con un objetivo en el desarrollo del proyecto. Se construye agrupando tareas (actividades elementales) que pueden compartir un tramo determinado del tiempo de vida de un proyecto. </a:t>
          </a:r>
          <a:endParaRPr lang="es-ES" sz="1800" dirty="0">
            <a:latin typeface="Segoe UI Light" panose="020B0502040204020203" pitchFamily="34" charset="0"/>
            <a:cs typeface="Segoe UI Light" panose="020B0502040204020203" pitchFamily="34" charset="0"/>
          </a:endParaRPr>
        </a:p>
      </dgm:t>
    </dgm:pt>
    <dgm:pt modelId="{FB510C58-4016-4FC8-B246-E6CB81DBCC95}" type="parTrans" cxnId="{2CEC28CE-D883-4336-AE28-9745FC0BBCD4}">
      <dgm:prSet/>
      <dgm:spPr/>
      <dgm:t>
        <a:bodyPr/>
        <a:lstStyle/>
        <a:p>
          <a:endParaRPr lang="es-ES"/>
        </a:p>
      </dgm:t>
    </dgm:pt>
    <dgm:pt modelId="{222E21BA-CCB2-4471-8202-28F4606B1EBB}" type="sibTrans" cxnId="{2CEC28CE-D883-4336-AE28-9745FC0BBCD4}">
      <dgm:prSet/>
      <dgm:spPr/>
      <dgm:t>
        <a:bodyPr/>
        <a:lstStyle/>
        <a:p>
          <a:endParaRPr lang="es-ES"/>
        </a:p>
      </dgm:t>
    </dgm:pt>
    <dgm:pt modelId="{AA2E44C8-9963-4FE6-ABFC-9EDFF2F95323}">
      <dgm:prSet phldrT="[Texto]" custT="1"/>
      <dgm:spPr/>
      <dgm:t>
        <a:bodyPr/>
        <a:lstStyle/>
        <a:p>
          <a:r>
            <a:rPr lang="es-CO" sz="3200" dirty="0" smtClean="0"/>
            <a:t>Entregables</a:t>
          </a:r>
          <a:endParaRPr lang="es-ES" sz="3200" dirty="0"/>
        </a:p>
      </dgm:t>
    </dgm:pt>
    <dgm:pt modelId="{8507C086-BAEE-4A1F-BB5A-5301ED7586BF}" type="parTrans" cxnId="{2AD8372B-337C-47DE-B2E7-D16BE8601322}">
      <dgm:prSet/>
      <dgm:spPr/>
      <dgm:t>
        <a:bodyPr/>
        <a:lstStyle/>
        <a:p>
          <a:endParaRPr lang="es-ES"/>
        </a:p>
      </dgm:t>
    </dgm:pt>
    <dgm:pt modelId="{85A2E407-2D32-4F65-B928-AAC52F54904E}" type="sibTrans" cxnId="{2AD8372B-337C-47DE-B2E7-D16BE8601322}">
      <dgm:prSet/>
      <dgm:spPr/>
      <dgm:t>
        <a:bodyPr/>
        <a:lstStyle/>
        <a:p>
          <a:endParaRPr lang="es-ES"/>
        </a:p>
      </dgm:t>
    </dgm:pt>
    <dgm:pt modelId="{5ABA27BF-1C80-4C51-91B6-0371E436ECA0}">
      <dgm:prSet phldrT="[Texto]" custT="1"/>
      <dgm:spPr/>
      <dgm:t>
        <a:bodyPr/>
        <a:lstStyle/>
        <a:p>
          <a:pPr algn="just"/>
          <a:r>
            <a:rPr lang="es-ES" sz="1800" dirty="0" smtClean="0">
              <a:latin typeface="Segoe UI Light" panose="020B0502040204020203" pitchFamily="34" charset="0"/>
              <a:cs typeface="Segoe UI Light" panose="020B0502040204020203" pitchFamily="34" charset="0"/>
            </a:rPr>
            <a:t>Son los productos intermedios que generan las fases. Pueden ser materiales o inmateriales (documentos, software). Los entregables permiten evaluar la marcha del proyecto mediante comprobaciones de su adecuación o no a los requisitos funcionales y de condiciones de realización previamente establecidos.</a:t>
          </a:r>
          <a:endParaRPr lang="es-ES" sz="1800" dirty="0">
            <a:latin typeface="Segoe UI Light" panose="020B0502040204020203" pitchFamily="34" charset="0"/>
            <a:cs typeface="Segoe UI Light" panose="020B0502040204020203" pitchFamily="34" charset="0"/>
          </a:endParaRPr>
        </a:p>
      </dgm:t>
    </dgm:pt>
    <dgm:pt modelId="{DEFE74D7-0AF0-44E7-A6D9-002E1390F9E4}" type="parTrans" cxnId="{B4AF0C2D-D327-48F0-B4A7-7C07FB07B672}">
      <dgm:prSet/>
      <dgm:spPr/>
      <dgm:t>
        <a:bodyPr/>
        <a:lstStyle/>
        <a:p>
          <a:endParaRPr lang="es-ES"/>
        </a:p>
      </dgm:t>
    </dgm:pt>
    <dgm:pt modelId="{D8A1F7E7-F8AB-49F3-A1A8-DA6D06C97D75}" type="sibTrans" cxnId="{B4AF0C2D-D327-48F0-B4A7-7C07FB07B672}">
      <dgm:prSet/>
      <dgm:spPr/>
      <dgm:t>
        <a:bodyPr/>
        <a:lstStyle/>
        <a:p>
          <a:endParaRPr lang="es-ES"/>
        </a:p>
      </dgm:t>
    </dgm:pt>
    <dgm:pt modelId="{04D5F919-47C1-41CD-BD19-46BEA9B11420}" type="pres">
      <dgm:prSet presAssocID="{73CD8950-6AA0-4C9A-ACE1-0742DDCBF091}" presName="linear" presStyleCnt="0">
        <dgm:presLayoutVars>
          <dgm:animLvl val="lvl"/>
          <dgm:resizeHandles val="exact"/>
        </dgm:presLayoutVars>
      </dgm:prSet>
      <dgm:spPr/>
    </dgm:pt>
    <dgm:pt modelId="{A3021754-A52A-4804-AC5E-5C5F4217943E}" type="pres">
      <dgm:prSet presAssocID="{013FACDD-005E-4529-A596-6C15FD91180D}" presName="parentText" presStyleLbl="node1" presStyleIdx="0" presStyleCnt="2" custLinFactNeighborX="-24046" custLinFactNeighborY="-6611">
        <dgm:presLayoutVars>
          <dgm:chMax val="0"/>
          <dgm:bulletEnabled val="1"/>
        </dgm:presLayoutVars>
      </dgm:prSet>
      <dgm:spPr/>
    </dgm:pt>
    <dgm:pt modelId="{B535C441-0788-453B-A142-8A0A7894D073}" type="pres">
      <dgm:prSet presAssocID="{013FACDD-005E-4529-A596-6C15FD91180D}" presName="childText" presStyleLbl="revTx" presStyleIdx="0" presStyleCnt="2">
        <dgm:presLayoutVars>
          <dgm:bulletEnabled val="1"/>
        </dgm:presLayoutVars>
      </dgm:prSet>
      <dgm:spPr/>
      <dgm:t>
        <a:bodyPr/>
        <a:lstStyle/>
        <a:p>
          <a:endParaRPr lang="es-ES"/>
        </a:p>
      </dgm:t>
    </dgm:pt>
    <dgm:pt modelId="{B696DA59-87D2-4430-A9ED-C176491535FE}" type="pres">
      <dgm:prSet presAssocID="{AA2E44C8-9963-4FE6-ABFC-9EDFF2F95323}" presName="parentText" presStyleLbl="node1" presStyleIdx="1" presStyleCnt="2">
        <dgm:presLayoutVars>
          <dgm:chMax val="0"/>
          <dgm:bulletEnabled val="1"/>
        </dgm:presLayoutVars>
      </dgm:prSet>
      <dgm:spPr/>
    </dgm:pt>
    <dgm:pt modelId="{7BC779F3-A2E8-4355-8E90-1A99EBB564A9}" type="pres">
      <dgm:prSet presAssocID="{AA2E44C8-9963-4FE6-ABFC-9EDFF2F95323}" presName="childText" presStyleLbl="revTx" presStyleIdx="1" presStyleCnt="2">
        <dgm:presLayoutVars>
          <dgm:bulletEnabled val="1"/>
        </dgm:presLayoutVars>
      </dgm:prSet>
      <dgm:spPr/>
      <dgm:t>
        <a:bodyPr/>
        <a:lstStyle/>
        <a:p>
          <a:endParaRPr lang="es-ES"/>
        </a:p>
      </dgm:t>
    </dgm:pt>
  </dgm:ptLst>
  <dgm:cxnLst>
    <dgm:cxn modelId="{2CEC28CE-D883-4336-AE28-9745FC0BBCD4}" srcId="{013FACDD-005E-4529-A596-6C15FD91180D}" destId="{39C74503-BA69-4E1D-8955-66190443AAA6}" srcOrd="0" destOrd="0" parTransId="{FB510C58-4016-4FC8-B246-E6CB81DBCC95}" sibTransId="{222E21BA-CCB2-4471-8202-28F4606B1EBB}"/>
    <dgm:cxn modelId="{2AD8372B-337C-47DE-B2E7-D16BE8601322}" srcId="{73CD8950-6AA0-4C9A-ACE1-0742DDCBF091}" destId="{AA2E44C8-9963-4FE6-ABFC-9EDFF2F95323}" srcOrd="1" destOrd="0" parTransId="{8507C086-BAEE-4A1F-BB5A-5301ED7586BF}" sibTransId="{85A2E407-2D32-4F65-B928-AAC52F54904E}"/>
    <dgm:cxn modelId="{DDE1C61D-28D3-4368-8D5E-14A77280BE21}" srcId="{73CD8950-6AA0-4C9A-ACE1-0742DDCBF091}" destId="{013FACDD-005E-4529-A596-6C15FD91180D}" srcOrd="0" destOrd="0" parTransId="{3ACF21BD-CD75-4CAB-96AF-9D8908882C2A}" sibTransId="{8D94FC19-5933-4D83-AC3F-A60C52F00140}"/>
    <dgm:cxn modelId="{5683AA43-7246-4762-812B-048666AF9CD0}" type="presOf" srcId="{013FACDD-005E-4529-A596-6C15FD91180D}" destId="{A3021754-A52A-4804-AC5E-5C5F4217943E}" srcOrd="0" destOrd="0" presId="urn:microsoft.com/office/officeart/2005/8/layout/vList2"/>
    <dgm:cxn modelId="{9D4D57A6-F600-464A-B7D4-438C3CAFC817}" type="presOf" srcId="{AA2E44C8-9963-4FE6-ABFC-9EDFF2F95323}" destId="{B696DA59-87D2-4430-A9ED-C176491535FE}" srcOrd="0" destOrd="0" presId="urn:microsoft.com/office/officeart/2005/8/layout/vList2"/>
    <dgm:cxn modelId="{B4AF0C2D-D327-48F0-B4A7-7C07FB07B672}" srcId="{AA2E44C8-9963-4FE6-ABFC-9EDFF2F95323}" destId="{5ABA27BF-1C80-4C51-91B6-0371E436ECA0}" srcOrd="0" destOrd="0" parTransId="{DEFE74D7-0AF0-44E7-A6D9-002E1390F9E4}" sibTransId="{D8A1F7E7-F8AB-49F3-A1A8-DA6D06C97D75}"/>
    <dgm:cxn modelId="{8EB79ECD-A166-4A17-A727-592910C50780}" type="presOf" srcId="{39C74503-BA69-4E1D-8955-66190443AAA6}" destId="{B535C441-0788-453B-A142-8A0A7894D073}" srcOrd="0" destOrd="0" presId="urn:microsoft.com/office/officeart/2005/8/layout/vList2"/>
    <dgm:cxn modelId="{9209C521-2A6C-4A2E-9988-0CD03AE959D8}" type="presOf" srcId="{73CD8950-6AA0-4C9A-ACE1-0742DDCBF091}" destId="{04D5F919-47C1-41CD-BD19-46BEA9B11420}" srcOrd="0" destOrd="0" presId="urn:microsoft.com/office/officeart/2005/8/layout/vList2"/>
    <dgm:cxn modelId="{64235044-65BF-4C9C-8C70-C23AEEA894C1}" type="presOf" srcId="{5ABA27BF-1C80-4C51-91B6-0371E436ECA0}" destId="{7BC779F3-A2E8-4355-8E90-1A99EBB564A9}" srcOrd="0" destOrd="0" presId="urn:microsoft.com/office/officeart/2005/8/layout/vList2"/>
    <dgm:cxn modelId="{6F7DBFC6-F6ED-4806-8407-C5E04204F7D8}" type="presParOf" srcId="{04D5F919-47C1-41CD-BD19-46BEA9B11420}" destId="{A3021754-A52A-4804-AC5E-5C5F4217943E}" srcOrd="0" destOrd="0" presId="urn:microsoft.com/office/officeart/2005/8/layout/vList2"/>
    <dgm:cxn modelId="{8653F53A-859F-4E9B-94B6-854D3285AA33}" type="presParOf" srcId="{04D5F919-47C1-41CD-BD19-46BEA9B11420}" destId="{B535C441-0788-453B-A142-8A0A7894D073}" srcOrd="1" destOrd="0" presId="urn:microsoft.com/office/officeart/2005/8/layout/vList2"/>
    <dgm:cxn modelId="{FEAD3820-CAD2-4E3D-9F4C-156E30B1BA4B}" type="presParOf" srcId="{04D5F919-47C1-41CD-BD19-46BEA9B11420}" destId="{B696DA59-87D2-4430-A9ED-C176491535FE}" srcOrd="2" destOrd="0" presId="urn:microsoft.com/office/officeart/2005/8/layout/vList2"/>
    <dgm:cxn modelId="{7C12604A-D2C6-46BE-B14E-D148CBC43797}" type="presParOf" srcId="{04D5F919-47C1-41CD-BD19-46BEA9B11420}" destId="{7BC779F3-A2E8-4355-8E90-1A99EBB564A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6D8858-BB08-45D7-9A45-3FAD1036FACE}"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ES"/>
        </a:p>
      </dgm:t>
    </dgm:pt>
    <dgm:pt modelId="{B61964A3-3C50-409C-A0CD-194A35188C31}">
      <dgm:prSet phldrT="[Texto]" custT="1"/>
      <dgm:spPr/>
      <dgm:t>
        <a:bodyPr/>
        <a:lstStyle/>
        <a:p>
          <a:pPr algn="ctr"/>
          <a:r>
            <a:rPr lang="es-ES" sz="1400" dirty="0" smtClean="0"/>
            <a:t>Proyectos estables (especialmente los proyectos con requisitos no cambiantes)</a:t>
          </a:r>
          <a:endParaRPr lang="es-ES" sz="1400" dirty="0"/>
        </a:p>
      </dgm:t>
    </dgm:pt>
    <dgm:pt modelId="{EF95045E-9B6E-4477-86AA-84D48E01BEF1}" type="parTrans" cxnId="{816C8252-100E-451C-9C56-F041B8F3D4B9}">
      <dgm:prSet/>
      <dgm:spPr/>
      <dgm:t>
        <a:bodyPr/>
        <a:lstStyle/>
        <a:p>
          <a:endParaRPr lang="es-ES"/>
        </a:p>
      </dgm:t>
    </dgm:pt>
    <dgm:pt modelId="{66F470EA-BC69-4B26-9028-CD4B205EE4DF}" type="sibTrans" cxnId="{816C8252-100E-451C-9C56-F041B8F3D4B9}">
      <dgm:prSet/>
      <dgm:spPr/>
      <dgm:t>
        <a:bodyPr/>
        <a:lstStyle/>
        <a:p>
          <a:endParaRPr lang="es-ES"/>
        </a:p>
      </dgm:t>
    </dgm:pt>
    <dgm:pt modelId="{E44BC13D-6FEF-4378-9739-55C9A9A5F5FC}">
      <dgm:prSet phldrT="[Texto]" custT="1"/>
      <dgm:spPr/>
      <dgm:t>
        <a:bodyPr/>
        <a:lstStyle/>
        <a:p>
          <a:pPr algn="ctr"/>
          <a:r>
            <a:rPr lang="es-ES" sz="1400" dirty="0" smtClean="0"/>
            <a:t>Posible y probable que los diseñadores predigan totalmente áreas de problema del sistema y produzcan un diseño correcto antes de que empiece la implementación</a:t>
          </a:r>
          <a:endParaRPr lang="es-ES" sz="1400" dirty="0"/>
        </a:p>
      </dgm:t>
    </dgm:pt>
    <dgm:pt modelId="{DB1FC185-36B9-4B2E-912C-3857EA923D51}" type="parTrans" cxnId="{93EBF31E-6336-4D4A-B6C6-451B207BD090}">
      <dgm:prSet/>
      <dgm:spPr/>
      <dgm:t>
        <a:bodyPr/>
        <a:lstStyle/>
        <a:p>
          <a:endParaRPr lang="es-ES"/>
        </a:p>
      </dgm:t>
    </dgm:pt>
    <dgm:pt modelId="{76129A3B-793E-4228-BEE6-F7A3F41C9335}" type="sibTrans" cxnId="{93EBF31E-6336-4D4A-B6C6-451B207BD090}">
      <dgm:prSet/>
      <dgm:spPr/>
      <dgm:t>
        <a:bodyPr/>
        <a:lstStyle/>
        <a:p>
          <a:endParaRPr lang="es-ES"/>
        </a:p>
      </dgm:t>
    </dgm:pt>
    <dgm:pt modelId="{B188A3FC-4EC3-4413-A2ED-1ABA96212DE1}">
      <dgm:prSet phldrT="[Texto]" custT="1"/>
      <dgm:spPr/>
      <dgm:t>
        <a:bodyPr/>
        <a:lstStyle/>
        <a:p>
          <a:pPr algn="ctr"/>
          <a:r>
            <a:rPr lang="es-ES" sz="1400" dirty="0" smtClean="0"/>
            <a:t>Es un modelo en el que todo está bien organizado y no se mezclan las fases. Es simple y fácil de usar</a:t>
          </a:r>
          <a:endParaRPr lang="es-ES" sz="1400" dirty="0"/>
        </a:p>
      </dgm:t>
    </dgm:pt>
    <dgm:pt modelId="{3B8C0E69-1E9C-459A-85F0-AE4BAD35CB2F}" type="parTrans" cxnId="{0E5CEE4A-B0EF-4FF1-A185-BE5A5572A358}">
      <dgm:prSet/>
      <dgm:spPr/>
      <dgm:t>
        <a:bodyPr/>
        <a:lstStyle/>
        <a:p>
          <a:endParaRPr lang="es-ES"/>
        </a:p>
      </dgm:t>
    </dgm:pt>
    <dgm:pt modelId="{83D2E892-435D-47E1-8739-D15F434AF333}" type="sibTrans" cxnId="{0E5CEE4A-B0EF-4FF1-A185-BE5A5572A358}">
      <dgm:prSet/>
      <dgm:spPr/>
      <dgm:t>
        <a:bodyPr/>
        <a:lstStyle/>
        <a:p>
          <a:endParaRPr lang="es-ES"/>
        </a:p>
      </dgm:t>
    </dgm:pt>
    <dgm:pt modelId="{857267EB-5271-4A93-B339-620C9C2F13B9}">
      <dgm:prSet custT="1"/>
      <dgm:spPr/>
      <dgm:t>
        <a:bodyPr/>
        <a:lstStyle/>
        <a:p>
          <a:pPr algn="ctr"/>
          <a:r>
            <a:rPr lang="es-ES" sz="1400" dirty="0" smtClean="0"/>
            <a:t>Debido a la rigidez del modelo es fácil de gestionar ya que cada fase tiene entregables específicos y un proceso de revisión</a:t>
          </a:r>
          <a:endParaRPr lang="es-ES" sz="1400" dirty="0"/>
        </a:p>
      </dgm:t>
    </dgm:pt>
    <dgm:pt modelId="{C6EE122E-B4A1-4CBB-8D4A-58A40A87C427}" type="parTrans" cxnId="{4CA9310E-46F0-4868-95BB-33AEF347CABF}">
      <dgm:prSet/>
      <dgm:spPr/>
      <dgm:t>
        <a:bodyPr/>
        <a:lstStyle/>
        <a:p>
          <a:endParaRPr lang="es-ES"/>
        </a:p>
      </dgm:t>
    </dgm:pt>
    <dgm:pt modelId="{08E9809C-CE8E-4E76-B319-0FCA89645236}" type="sibTrans" cxnId="{4CA9310E-46F0-4868-95BB-33AEF347CABF}">
      <dgm:prSet/>
      <dgm:spPr/>
      <dgm:t>
        <a:bodyPr/>
        <a:lstStyle/>
        <a:p>
          <a:endParaRPr lang="es-ES"/>
        </a:p>
      </dgm:t>
    </dgm:pt>
    <dgm:pt modelId="{97D661A3-D4AF-4B89-8E4B-0D63881EF5D2}" type="pres">
      <dgm:prSet presAssocID="{2C6D8858-BB08-45D7-9A45-3FAD1036FACE}" presName="linear" presStyleCnt="0">
        <dgm:presLayoutVars>
          <dgm:dir/>
          <dgm:animLvl val="lvl"/>
          <dgm:resizeHandles val="exact"/>
        </dgm:presLayoutVars>
      </dgm:prSet>
      <dgm:spPr/>
    </dgm:pt>
    <dgm:pt modelId="{0559B499-0DD0-45D0-92F6-7775C42889AE}" type="pres">
      <dgm:prSet presAssocID="{B61964A3-3C50-409C-A0CD-194A35188C31}" presName="parentLin" presStyleCnt="0"/>
      <dgm:spPr/>
    </dgm:pt>
    <dgm:pt modelId="{C4496358-8034-4605-BBB9-428598F71FBE}" type="pres">
      <dgm:prSet presAssocID="{B61964A3-3C50-409C-A0CD-194A35188C31}" presName="parentLeftMargin" presStyleLbl="node1" presStyleIdx="0" presStyleCnt="4"/>
      <dgm:spPr/>
    </dgm:pt>
    <dgm:pt modelId="{BD25EA34-90CE-426B-9DC5-DA1704CF595D}" type="pres">
      <dgm:prSet presAssocID="{B61964A3-3C50-409C-A0CD-194A35188C31}" presName="parentText" presStyleLbl="node1" presStyleIdx="0" presStyleCnt="4" custScaleX="127614">
        <dgm:presLayoutVars>
          <dgm:chMax val="0"/>
          <dgm:bulletEnabled val="1"/>
        </dgm:presLayoutVars>
      </dgm:prSet>
      <dgm:spPr/>
      <dgm:t>
        <a:bodyPr/>
        <a:lstStyle/>
        <a:p>
          <a:endParaRPr lang="es-ES"/>
        </a:p>
      </dgm:t>
    </dgm:pt>
    <dgm:pt modelId="{EB8753ED-EF8A-46C3-BEAA-DBA6AE5736E4}" type="pres">
      <dgm:prSet presAssocID="{B61964A3-3C50-409C-A0CD-194A35188C31}" presName="negativeSpace" presStyleCnt="0"/>
      <dgm:spPr/>
    </dgm:pt>
    <dgm:pt modelId="{6D23ACB7-4B67-4022-86A7-DCD45B275226}" type="pres">
      <dgm:prSet presAssocID="{B61964A3-3C50-409C-A0CD-194A35188C31}" presName="childText" presStyleLbl="conFgAcc1" presStyleIdx="0" presStyleCnt="4">
        <dgm:presLayoutVars>
          <dgm:bulletEnabled val="1"/>
        </dgm:presLayoutVars>
      </dgm:prSet>
      <dgm:spPr/>
    </dgm:pt>
    <dgm:pt modelId="{EC9FABD7-AEE6-410A-B70C-C6506DE52895}" type="pres">
      <dgm:prSet presAssocID="{66F470EA-BC69-4B26-9028-CD4B205EE4DF}" presName="spaceBetweenRectangles" presStyleCnt="0"/>
      <dgm:spPr/>
    </dgm:pt>
    <dgm:pt modelId="{3845C598-2ECE-44B1-9B60-D402871E392C}" type="pres">
      <dgm:prSet presAssocID="{E44BC13D-6FEF-4378-9739-55C9A9A5F5FC}" presName="parentLin" presStyleCnt="0"/>
      <dgm:spPr/>
    </dgm:pt>
    <dgm:pt modelId="{B7031FAC-C420-4DA3-A84A-DD0159490A2F}" type="pres">
      <dgm:prSet presAssocID="{E44BC13D-6FEF-4378-9739-55C9A9A5F5FC}" presName="parentLeftMargin" presStyleLbl="node1" presStyleIdx="0" presStyleCnt="4"/>
      <dgm:spPr/>
    </dgm:pt>
    <dgm:pt modelId="{12F9BEFA-3B62-4135-B99A-1C59E6000BBC}" type="pres">
      <dgm:prSet presAssocID="{E44BC13D-6FEF-4378-9739-55C9A9A5F5FC}" presName="parentText" presStyleLbl="node1" presStyleIdx="1" presStyleCnt="4" custScaleX="128659">
        <dgm:presLayoutVars>
          <dgm:chMax val="0"/>
          <dgm:bulletEnabled val="1"/>
        </dgm:presLayoutVars>
      </dgm:prSet>
      <dgm:spPr/>
      <dgm:t>
        <a:bodyPr/>
        <a:lstStyle/>
        <a:p>
          <a:endParaRPr lang="es-ES"/>
        </a:p>
      </dgm:t>
    </dgm:pt>
    <dgm:pt modelId="{71EC9E53-B73C-4B2B-AA38-BD18859E1374}" type="pres">
      <dgm:prSet presAssocID="{E44BC13D-6FEF-4378-9739-55C9A9A5F5FC}" presName="negativeSpace" presStyleCnt="0"/>
      <dgm:spPr/>
    </dgm:pt>
    <dgm:pt modelId="{503BEFDB-78B6-4AD6-8EBE-FE44191C5C59}" type="pres">
      <dgm:prSet presAssocID="{E44BC13D-6FEF-4378-9739-55C9A9A5F5FC}" presName="childText" presStyleLbl="conFgAcc1" presStyleIdx="1" presStyleCnt="4">
        <dgm:presLayoutVars>
          <dgm:bulletEnabled val="1"/>
        </dgm:presLayoutVars>
      </dgm:prSet>
      <dgm:spPr/>
    </dgm:pt>
    <dgm:pt modelId="{398727D6-08A7-475C-9E0D-17C43C69D55D}" type="pres">
      <dgm:prSet presAssocID="{76129A3B-793E-4228-BEE6-F7A3F41C9335}" presName="spaceBetweenRectangles" presStyleCnt="0"/>
      <dgm:spPr/>
    </dgm:pt>
    <dgm:pt modelId="{57A6621C-CC9A-41ED-A7FB-1FF6D7EF3E38}" type="pres">
      <dgm:prSet presAssocID="{B188A3FC-4EC3-4413-A2ED-1ABA96212DE1}" presName="parentLin" presStyleCnt="0"/>
      <dgm:spPr/>
    </dgm:pt>
    <dgm:pt modelId="{9FB3291D-2227-4A7C-89FC-C4956EEF38C5}" type="pres">
      <dgm:prSet presAssocID="{B188A3FC-4EC3-4413-A2ED-1ABA96212DE1}" presName="parentLeftMargin" presStyleLbl="node1" presStyleIdx="1" presStyleCnt="4"/>
      <dgm:spPr/>
    </dgm:pt>
    <dgm:pt modelId="{AFCC2AF6-A67B-4D22-84FF-3859D6C3136B}" type="pres">
      <dgm:prSet presAssocID="{B188A3FC-4EC3-4413-A2ED-1ABA96212DE1}" presName="parentText" presStyleLbl="node1" presStyleIdx="2" presStyleCnt="4" custScaleX="127614">
        <dgm:presLayoutVars>
          <dgm:chMax val="0"/>
          <dgm:bulletEnabled val="1"/>
        </dgm:presLayoutVars>
      </dgm:prSet>
      <dgm:spPr/>
      <dgm:t>
        <a:bodyPr/>
        <a:lstStyle/>
        <a:p>
          <a:endParaRPr lang="es-ES"/>
        </a:p>
      </dgm:t>
    </dgm:pt>
    <dgm:pt modelId="{C10E3A54-F026-4DC7-9DB4-3D60FC833A72}" type="pres">
      <dgm:prSet presAssocID="{B188A3FC-4EC3-4413-A2ED-1ABA96212DE1}" presName="negativeSpace" presStyleCnt="0"/>
      <dgm:spPr/>
    </dgm:pt>
    <dgm:pt modelId="{87BE42BA-F122-4F2A-8CEF-9DE81EAFCB03}" type="pres">
      <dgm:prSet presAssocID="{B188A3FC-4EC3-4413-A2ED-1ABA96212DE1}" presName="childText" presStyleLbl="conFgAcc1" presStyleIdx="2" presStyleCnt="4">
        <dgm:presLayoutVars>
          <dgm:bulletEnabled val="1"/>
        </dgm:presLayoutVars>
      </dgm:prSet>
      <dgm:spPr/>
    </dgm:pt>
    <dgm:pt modelId="{C05C1130-30B5-4941-8437-E285018F8E02}" type="pres">
      <dgm:prSet presAssocID="{83D2E892-435D-47E1-8739-D15F434AF333}" presName="spaceBetweenRectangles" presStyleCnt="0"/>
      <dgm:spPr/>
    </dgm:pt>
    <dgm:pt modelId="{7B542128-77F2-4CD5-8330-A0C7E202DC3E}" type="pres">
      <dgm:prSet presAssocID="{857267EB-5271-4A93-B339-620C9C2F13B9}" presName="parentLin" presStyleCnt="0"/>
      <dgm:spPr/>
    </dgm:pt>
    <dgm:pt modelId="{AD93CD33-BC97-42E0-899E-2B4D8204BBA1}" type="pres">
      <dgm:prSet presAssocID="{857267EB-5271-4A93-B339-620C9C2F13B9}" presName="parentLeftMargin" presStyleLbl="node1" presStyleIdx="2" presStyleCnt="4"/>
      <dgm:spPr/>
    </dgm:pt>
    <dgm:pt modelId="{CD56F970-6839-449E-94DC-9546CEF5EF82}" type="pres">
      <dgm:prSet presAssocID="{857267EB-5271-4A93-B339-620C9C2F13B9}" presName="parentText" presStyleLbl="node1" presStyleIdx="3" presStyleCnt="4" custScaleX="129981">
        <dgm:presLayoutVars>
          <dgm:chMax val="0"/>
          <dgm:bulletEnabled val="1"/>
        </dgm:presLayoutVars>
      </dgm:prSet>
      <dgm:spPr/>
      <dgm:t>
        <a:bodyPr/>
        <a:lstStyle/>
        <a:p>
          <a:endParaRPr lang="es-ES"/>
        </a:p>
      </dgm:t>
    </dgm:pt>
    <dgm:pt modelId="{2BF4D134-591C-48B1-8764-245E9F6A463C}" type="pres">
      <dgm:prSet presAssocID="{857267EB-5271-4A93-B339-620C9C2F13B9}" presName="negativeSpace" presStyleCnt="0"/>
      <dgm:spPr/>
    </dgm:pt>
    <dgm:pt modelId="{B6D4A567-5098-4FC9-8F9B-BC63400CF8B3}" type="pres">
      <dgm:prSet presAssocID="{857267EB-5271-4A93-B339-620C9C2F13B9}" presName="childText" presStyleLbl="conFgAcc1" presStyleIdx="3" presStyleCnt="4">
        <dgm:presLayoutVars>
          <dgm:bulletEnabled val="1"/>
        </dgm:presLayoutVars>
      </dgm:prSet>
      <dgm:spPr/>
    </dgm:pt>
  </dgm:ptLst>
  <dgm:cxnLst>
    <dgm:cxn modelId="{2D783BD8-76CD-4C48-A4C7-69EB81FBD5FA}" type="presOf" srcId="{B61964A3-3C50-409C-A0CD-194A35188C31}" destId="{C4496358-8034-4605-BBB9-428598F71FBE}" srcOrd="0" destOrd="0" presId="urn:microsoft.com/office/officeart/2005/8/layout/list1"/>
    <dgm:cxn modelId="{422B21FD-20D4-444A-B14D-248D639321D1}" type="presOf" srcId="{B188A3FC-4EC3-4413-A2ED-1ABA96212DE1}" destId="{9FB3291D-2227-4A7C-89FC-C4956EEF38C5}" srcOrd="0" destOrd="0" presId="urn:microsoft.com/office/officeart/2005/8/layout/list1"/>
    <dgm:cxn modelId="{0A08F26B-3307-482F-A057-1AFEE94DF4EE}" type="presOf" srcId="{E44BC13D-6FEF-4378-9739-55C9A9A5F5FC}" destId="{B7031FAC-C420-4DA3-A84A-DD0159490A2F}" srcOrd="0" destOrd="0" presId="urn:microsoft.com/office/officeart/2005/8/layout/list1"/>
    <dgm:cxn modelId="{94B8C224-AA88-4135-B657-23E1F3FE186E}" type="presOf" srcId="{E44BC13D-6FEF-4378-9739-55C9A9A5F5FC}" destId="{12F9BEFA-3B62-4135-B99A-1C59E6000BBC}" srcOrd="1" destOrd="0" presId="urn:microsoft.com/office/officeart/2005/8/layout/list1"/>
    <dgm:cxn modelId="{0E5CEE4A-B0EF-4FF1-A185-BE5A5572A358}" srcId="{2C6D8858-BB08-45D7-9A45-3FAD1036FACE}" destId="{B188A3FC-4EC3-4413-A2ED-1ABA96212DE1}" srcOrd="2" destOrd="0" parTransId="{3B8C0E69-1E9C-459A-85F0-AE4BAD35CB2F}" sibTransId="{83D2E892-435D-47E1-8739-D15F434AF333}"/>
    <dgm:cxn modelId="{4CA9310E-46F0-4868-95BB-33AEF347CABF}" srcId="{2C6D8858-BB08-45D7-9A45-3FAD1036FACE}" destId="{857267EB-5271-4A93-B339-620C9C2F13B9}" srcOrd="3" destOrd="0" parTransId="{C6EE122E-B4A1-4CBB-8D4A-58A40A87C427}" sibTransId="{08E9809C-CE8E-4E76-B319-0FCA89645236}"/>
    <dgm:cxn modelId="{182AC7C3-96BB-4CAC-899A-01E1FA32A50C}" type="presOf" srcId="{B61964A3-3C50-409C-A0CD-194A35188C31}" destId="{BD25EA34-90CE-426B-9DC5-DA1704CF595D}" srcOrd="1" destOrd="0" presId="urn:microsoft.com/office/officeart/2005/8/layout/list1"/>
    <dgm:cxn modelId="{731A11EF-5C9A-4163-9CDD-89E827A2CD51}" type="presOf" srcId="{2C6D8858-BB08-45D7-9A45-3FAD1036FACE}" destId="{97D661A3-D4AF-4B89-8E4B-0D63881EF5D2}" srcOrd="0" destOrd="0" presId="urn:microsoft.com/office/officeart/2005/8/layout/list1"/>
    <dgm:cxn modelId="{9D9BE058-8D0F-4C52-A29D-9EF6F238F84A}" type="presOf" srcId="{857267EB-5271-4A93-B339-620C9C2F13B9}" destId="{AD93CD33-BC97-42E0-899E-2B4D8204BBA1}" srcOrd="0" destOrd="0" presId="urn:microsoft.com/office/officeart/2005/8/layout/list1"/>
    <dgm:cxn modelId="{A65E9EE5-18CA-4588-84BD-09B2F290DC02}" type="presOf" srcId="{B188A3FC-4EC3-4413-A2ED-1ABA96212DE1}" destId="{AFCC2AF6-A67B-4D22-84FF-3859D6C3136B}" srcOrd="1" destOrd="0" presId="urn:microsoft.com/office/officeart/2005/8/layout/list1"/>
    <dgm:cxn modelId="{93EBF31E-6336-4D4A-B6C6-451B207BD090}" srcId="{2C6D8858-BB08-45D7-9A45-3FAD1036FACE}" destId="{E44BC13D-6FEF-4378-9739-55C9A9A5F5FC}" srcOrd="1" destOrd="0" parTransId="{DB1FC185-36B9-4B2E-912C-3857EA923D51}" sibTransId="{76129A3B-793E-4228-BEE6-F7A3F41C9335}"/>
    <dgm:cxn modelId="{816C8252-100E-451C-9C56-F041B8F3D4B9}" srcId="{2C6D8858-BB08-45D7-9A45-3FAD1036FACE}" destId="{B61964A3-3C50-409C-A0CD-194A35188C31}" srcOrd="0" destOrd="0" parTransId="{EF95045E-9B6E-4477-86AA-84D48E01BEF1}" sibTransId="{66F470EA-BC69-4B26-9028-CD4B205EE4DF}"/>
    <dgm:cxn modelId="{B9D5B3D1-BE7E-40F8-938E-1BDC51E2CA49}" type="presOf" srcId="{857267EB-5271-4A93-B339-620C9C2F13B9}" destId="{CD56F970-6839-449E-94DC-9546CEF5EF82}" srcOrd="1" destOrd="0" presId="urn:microsoft.com/office/officeart/2005/8/layout/list1"/>
    <dgm:cxn modelId="{66109F8B-146A-40D7-8424-B3941A0BE5A9}" type="presParOf" srcId="{97D661A3-D4AF-4B89-8E4B-0D63881EF5D2}" destId="{0559B499-0DD0-45D0-92F6-7775C42889AE}" srcOrd="0" destOrd="0" presId="urn:microsoft.com/office/officeart/2005/8/layout/list1"/>
    <dgm:cxn modelId="{D53CADE7-A7B5-4911-BC61-A862E53D23FF}" type="presParOf" srcId="{0559B499-0DD0-45D0-92F6-7775C42889AE}" destId="{C4496358-8034-4605-BBB9-428598F71FBE}" srcOrd="0" destOrd="0" presId="urn:microsoft.com/office/officeart/2005/8/layout/list1"/>
    <dgm:cxn modelId="{9C1F11F8-3EF5-4CBC-86C5-CE98D683E19D}" type="presParOf" srcId="{0559B499-0DD0-45D0-92F6-7775C42889AE}" destId="{BD25EA34-90CE-426B-9DC5-DA1704CF595D}" srcOrd="1" destOrd="0" presId="urn:microsoft.com/office/officeart/2005/8/layout/list1"/>
    <dgm:cxn modelId="{8F93A71A-BB96-4666-AA1E-79E8904DF9D5}" type="presParOf" srcId="{97D661A3-D4AF-4B89-8E4B-0D63881EF5D2}" destId="{EB8753ED-EF8A-46C3-BEAA-DBA6AE5736E4}" srcOrd="1" destOrd="0" presId="urn:microsoft.com/office/officeart/2005/8/layout/list1"/>
    <dgm:cxn modelId="{3844AEAF-1D64-4EE8-8ADE-1A103B5150F7}" type="presParOf" srcId="{97D661A3-D4AF-4B89-8E4B-0D63881EF5D2}" destId="{6D23ACB7-4B67-4022-86A7-DCD45B275226}" srcOrd="2" destOrd="0" presId="urn:microsoft.com/office/officeart/2005/8/layout/list1"/>
    <dgm:cxn modelId="{45E22714-4A75-497A-B044-0E1BD51E7E7D}" type="presParOf" srcId="{97D661A3-D4AF-4B89-8E4B-0D63881EF5D2}" destId="{EC9FABD7-AEE6-410A-B70C-C6506DE52895}" srcOrd="3" destOrd="0" presId="urn:microsoft.com/office/officeart/2005/8/layout/list1"/>
    <dgm:cxn modelId="{613AC567-FF49-4AD4-90E7-08EEFC0CDAA1}" type="presParOf" srcId="{97D661A3-D4AF-4B89-8E4B-0D63881EF5D2}" destId="{3845C598-2ECE-44B1-9B60-D402871E392C}" srcOrd="4" destOrd="0" presId="urn:microsoft.com/office/officeart/2005/8/layout/list1"/>
    <dgm:cxn modelId="{707D5ED4-8ACB-4420-B626-DA9396ADEFC3}" type="presParOf" srcId="{3845C598-2ECE-44B1-9B60-D402871E392C}" destId="{B7031FAC-C420-4DA3-A84A-DD0159490A2F}" srcOrd="0" destOrd="0" presId="urn:microsoft.com/office/officeart/2005/8/layout/list1"/>
    <dgm:cxn modelId="{A3797D0D-FE66-4B29-91AF-6ADB660EBF15}" type="presParOf" srcId="{3845C598-2ECE-44B1-9B60-D402871E392C}" destId="{12F9BEFA-3B62-4135-B99A-1C59E6000BBC}" srcOrd="1" destOrd="0" presId="urn:microsoft.com/office/officeart/2005/8/layout/list1"/>
    <dgm:cxn modelId="{F99586C0-3E30-45F3-9AB4-390ABF4DFBFF}" type="presParOf" srcId="{97D661A3-D4AF-4B89-8E4B-0D63881EF5D2}" destId="{71EC9E53-B73C-4B2B-AA38-BD18859E1374}" srcOrd="5" destOrd="0" presId="urn:microsoft.com/office/officeart/2005/8/layout/list1"/>
    <dgm:cxn modelId="{FFC6A47A-A135-4D6B-B707-36ED82418756}" type="presParOf" srcId="{97D661A3-D4AF-4B89-8E4B-0D63881EF5D2}" destId="{503BEFDB-78B6-4AD6-8EBE-FE44191C5C59}" srcOrd="6" destOrd="0" presId="urn:microsoft.com/office/officeart/2005/8/layout/list1"/>
    <dgm:cxn modelId="{BE6A7FF0-A158-47FB-BC16-AEDE952157B3}" type="presParOf" srcId="{97D661A3-D4AF-4B89-8E4B-0D63881EF5D2}" destId="{398727D6-08A7-475C-9E0D-17C43C69D55D}" srcOrd="7" destOrd="0" presId="urn:microsoft.com/office/officeart/2005/8/layout/list1"/>
    <dgm:cxn modelId="{FB0139B6-5AA2-4860-B5FF-5B2F1CE7735D}" type="presParOf" srcId="{97D661A3-D4AF-4B89-8E4B-0D63881EF5D2}" destId="{57A6621C-CC9A-41ED-A7FB-1FF6D7EF3E38}" srcOrd="8" destOrd="0" presId="urn:microsoft.com/office/officeart/2005/8/layout/list1"/>
    <dgm:cxn modelId="{2D0E23A2-2A37-408F-807D-F3C246961204}" type="presParOf" srcId="{57A6621C-CC9A-41ED-A7FB-1FF6D7EF3E38}" destId="{9FB3291D-2227-4A7C-89FC-C4956EEF38C5}" srcOrd="0" destOrd="0" presId="urn:microsoft.com/office/officeart/2005/8/layout/list1"/>
    <dgm:cxn modelId="{E448352C-BBC9-422D-A489-471F7CBB073B}" type="presParOf" srcId="{57A6621C-CC9A-41ED-A7FB-1FF6D7EF3E38}" destId="{AFCC2AF6-A67B-4D22-84FF-3859D6C3136B}" srcOrd="1" destOrd="0" presId="urn:microsoft.com/office/officeart/2005/8/layout/list1"/>
    <dgm:cxn modelId="{25C5CBC3-4662-4BB5-9E02-6944D5E736D7}" type="presParOf" srcId="{97D661A3-D4AF-4B89-8E4B-0D63881EF5D2}" destId="{C10E3A54-F026-4DC7-9DB4-3D60FC833A72}" srcOrd="9" destOrd="0" presId="urn:microsoft.com/office/officeart/2005/8/layout/list1"/>
    <dgm:cxn modelId="{1F28DE72-BE42-46C5-B5AE-7E3FF28540DD}" type="presParOf" srcId="{97D661A3-D4AF-4B89-8E4B-0D63881EF5D2}" destId="{87BE42BA-F122-4F2A-8CEF-9DE81EAFCB03}" srcOrd="10" destOrd="0" presId="urn:microsoft.com/office/officeart/2005/8/layout/list1"/>
    <dgm:cxn modelId="{C67B142D-94CA-4D80-8959-651DB7A39FCD}" type="presParOf" srcId="{97D661A3-D4AF-4B89-8E4B-0D63881EF5D2}" destId="{C05C1130-30B5-4941-8437-E285018F8E02}" srcOrd="11" destOrd="0" presId="urn:microsoft.com/office/officeart/2005/8/layout/list1"/>
    <dgm:cxn modelId="{05FAFBBA-8032-443C-94C4-2AB319028323}" type="presParOf" srcId="{97D661A3-D4AF-4B89-8E4B-0D63881EF5D2}" destId="{7B542128-77F2-4CD5-8330-A0C7E202DC3E}" srcOrd="12" destOrd="0" presId="urn:microsoft.com/office/officeart/2005/8/layout/list1"/>
    <dgm:cxn modelId="{77CB28B4-1D34-4088-B4E9-0C693283FD6D}" type="presParOf" srcId="{7B542128-77F2-4CD5-8330-A0C7E202DC3E}" destId="{AD93CD33-BC97-42E0-899E-2B4D8204BBA1}" srcOrd="0" destOrd="0" presId="urn:microsoft.com/office/officeart/2005/8/layout/list1"/>
    <dgm:cxn modelId="{92D594AF-9705-4D5B-ACFF-A6C2D9836A9E}" type="presParOf" srcId="{7B542128-77F2-4CD5-8330-A0C7E202DC3E}" destId="{CD56F970-6839-449E-94DC-9546CEF5EF82}" srcOrd="1" destOrd="0" presId="urn:microsoft.com/office/officeart/2005/8/layout/list1"/>
    <dgm:cxn modelId="{463AC667-21D9-4320-A40F-BB07F9924F85}" type="presParOf" srcId="{97D661A3-D4AF-4B89-8E4B-0D63881EF5D2}" destId="{2BF4D134-591C-48B1-8764-245E9F6A463C}" srcOrd="13" destOrd="0" presId="urn:microsoft.com/office/officeart/2005/8/layout/list1"/>
    <dgm:cxn modelId="{D43D9E8F-641C-4374-A864-696A43E54F6E}" type="presParOf" srcId="{97D661A3-D4AF-4B89-8E4B-0D63881EF5D2}" destId="{B6D4A567-5098-4FC9-8F9B-BC63400CF8B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6D8858-BB08-45D7-9A45-3FAD1036FACE}"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ES"/>
        </a:p>
      </dgm:t>
    </dgm:pt>
    <dgm:pt modelId="{B61964A3-3C50-409C-A0CD-194A35188C31}">
      <dgm:prSet phldrT="[Texto]" custT="1"/>
      <dgm:spPr/>
      <dgm:t>
        <a:bodyPr/>
        <a:lstStyle/>
        <a:p>
          <a:pPr algn="ctr"/>
          <a:r>
            <a:rPr lang="es-ES" sz="1400" dirty="0" smtClean="0"/>
            <a:t>En la vida real, un proyecto rara vez sigue una secuencia lineal, esto crea una mala implementación del modelo, lo cual hace que lo lleve al fracaso</a:t>
          </a:r>
          <a:endParaRPr lang="es-ES" sz="1400" dirty="0"/>
        </a:p>
      </dgm:t>
    </dgm:pt>
    <dgm:pt modelId="{EF95045E-9B6E-4477-86AA-84D48E01BEF1}" type="parTrans" cxnId="{816C8252-100E-451C-9C56-F041B8F3D4B9}">
      <dgm:prSet/>
      <dgm:spPr/>
      <dgm:t>
        <a:bodyPr/>
        <a:lstStyle/>
        <a:p>
          <a:endParaRPr lang="es-ES"/>
        </a:p>
      </dgm:t>
    </dgm:pt>
    <dgm:pt modelId="{66F470EA-BC69-4B26-9028-CD4B205EE4DF}" type="sibTrans" cxnId="{816C8252-100E-451C-9C56-F041B8F3D4B9}">
      <dgm:prSet/>
      <dgm:spPr/>
      <dgm:t>
        <a:bodyPr/>
        <a:lstStyle/>
        <a:p>
          <a:endParaRPr lang="es-ES"/>
        </a:p>
      </dgm:t>
    </dgm:pt>
    <dgm:pt modelId="{E44BC13D-6FEF-4378-9739-55C9A9A5F5FC}">
      <dgm:prSet phldrT="[Texto]" custT="1"/>
      <dgm:spPr/>
      <dgm:t>
        <a:bodyPr/>
        <a:lstStyle/>
        <a:p>
          <a:pPr algn="ctr"/>
          <a:r>
            <a:rPr lang="es-ES" sz="1400" dirty="0" smtClean="0"/>
            <a:t>Difícilmente un cliente va a establecer al principio todos los requisitos necesarios, por lo que provoca un gran atraso trabajando en este modelo</a:t>
          </a:r>
          <a:endParaRPr lang="es-ES" sz="1400" dirty="0"/>
        </a:p>
      </dgm:t>
    </dgm:pt>
    <dgm:pt modelId="{DB1FC185-36B9-4B2E-912C-3857EA923D51}" type="parTrans" cxnId="{93EBF31E-6336-4D4A-B6C6-451B207BD090}">
      <dgm:prSet/>
      <dgm:spPr/>
      <dgm:t>
        <a:bodyPr/>
        <a:lstStyle/>
        <a:p>
          <a:endParaRPr lang="es-ES"/>
        </a:p>
      </dgm:t>
    </dgm:pt>
    <dgm:pt modelId="{76129A3B-793E-4228-BEE6-F7A3F41C9335}" type="sibTrans" cxnId="{93EBF31E-6336-4D4A-B6C6-451B207BD090}">
      <dgm:prSet/>
      <dgm:spPr/>
      <dgm:t>
        <a:bodyPr/>
        <a:lstStyle/>
        <a:p>
          <a:endParaRPr lang="es-ES"/>
        </a:p>
      </dgm:t>
    </dgm:pt>
    <dgm:pt modelId="{B188A3FC-4EC3-4413-A2ED-1ABA96212DE1}">
      <dgm:prSet phldrT="[Texto]" custT="1"/>
      <dgm:spPr/>
      <dgm:t>
        <a:bodyPr/>
        <a:lstStyle/>
        <a:p>
          <a:pPr algn="ctr"/>
          <a:r>
            <a:rPr lang="es-ES" sz="1400" dirty="0" smtClean="0"/>
            <a:t>Los resultados y/o mejoras no son visibles progresivamente, el producto se ve cuando ya está finalizado, lo cual provoca una gran inseguridad por parte del cliente que quiere ir viendo los avances en el producto</a:t>
          </a:r>
          <a:endParaRPr lang="es-ES" sz="1400" dirty="0"/>
        </a:p>
      </dgm:t>
    </dgm:pt>
    <dgm:pt modelId="{3B8C0E69-1E9C-459A-85F0-AE4BAD35CB2F}" type="parTrans" cxnId="{0E5CEE4A-B0EF-4FF1-A185-BE5A5572A358}">
      <dgm:prSet/>
      <dgm:spPr/>
      <dgm:t>
        <a:bodyPr/>
        <a:lstStyle/>
        <a:p>
          <a:endParaRPr lang="es-ES"/>
        </a:p>
      </dgm:t>
    </dgm:pt>
    <dgm:pt modelId="{83D2E892-435D-47E1-8739-D15F434AF333}" type="sibTrans" cxnId="{0E5CEE4A-B0EF-4FF1-A185-BE5A5572A358}">
      <dgm:prSet/>
      <dgm:spPr/>
      <dgm:t>
        <a:bodyPr/>
        <a:lstStyle/>
        <a:p>
          <a:endParaRPr lang="es-ES"/>
        </a:p>
      </dgm:t>
    </dgm:pt>
    <dgm:pt modelId="{857267EB-5271-4A93-B339-620C9C2F13B9}">
      <dgm:prSet custT="1"/>
      <dgm:spPr/>
      <dgm:t>
        <a:bodyPr/>
        <a:lstStyle/>
        <a:p>
          <a:pPr algn="ctr"/>
          <a:r>
            <a:rPr lang="es-ES" sz="1400" dirty="0" smtClean="0"/>
            <a:t> pobre para proyectos complejos, largos, orientados a objetos y por supuesto en aquellos en los que los requisitos tengan un riesgo de moderado a alto de cambiar. Genera altas cantidades de riesgos e incertidumbres. </a:t>
          </a:r>
          <a:endParaRPr lang="es-ES" sz="1400" dirty="0"/>
        </a:p>
      </dgm:t>
    </dgm:pt>
    <dgm:pt modelId="{C6EE122E-B4A1-4CBB-8D4A-58A40A87C427}" type="parTrans" cxnId="{4CA9310E-46F0-4868-95BB-33AEF347CABF}">
      <dgm:prSet/>
      <dgm:spPr/>
      <dgm:t>
        <a:bodyPr/>
        <a:lstStyle/>
        <a:p>
          <a:endParaRPr lang="es-ES"/>
        </a:p>
      </dgm:t>
    </dgm:pt>
    <dgm:pt modelId="{08E9809C-CE8E-4E76-B319-0FCA89645236}" type="sibTrans" cxnId="{4CA9310E-46F0-4868-95BB-33AEF347CABF}">
      <dgm:prSet/>
      <dgm:spPr/>
      <dgm:t>
        <a:bodyPr/>
        <a:lstStyle/>
        <a:p>
          <a:endParaRPr lang="es-ES"/>
        </a:p>
      </dgm:t>
    </dgm:pt>
    <dgm:pt modelId="{97D661A3-D4AF-4B89-8E4B-0D63881EF5D2}" type="pres">
      <dgm:prSet presAssocID="{2C6D8858-BB08-45D7-9A45-3FAD1036FACE}" presName="linear" presStyleCnt="0">
        <dgm:presLayoutVars>
          <dgm:dir/>
          <dgm:animLvl val="lvl"/>
          <dgm:resizeHandles val="exact"/>
        </dgm:presLayoutVars>
      </dgm:prSet>
      <dgm:spPr/>
    </dgm:pt>
    <dgm:pt modelId="{0559B499-0DD0-45D0-92F6-7775C42889AE}" type="pres">
      <dgm:prSet presAssocID="{B61964A3-3C50-409C-A0CD-194A35188C31}" presName="parentLin" presStyleCnt="0"/>
      <dgm:spPr/>
    </dgm:pt>
    <dgm:pt modelId="{C4496358-8034-4605-BBB9-428598F71FBE}" type="pres">
      <dgm:prSet presAssocID="{B61964A3-3C50-409C-A0CD-194A35188C31}" presName="parentLeftMargin" presStyleLbl="node1" presStyleIdx="0" presStyleCnt="4"/>
      <dgm:spPr/>
    </dgm:pt>
    <dgm:pt modelId="{BD25EA34-90CE-426B-9DC5-DA1704CF595D}" type="pres">
      <dgm:prSet presAssocID="{B61964A3-3C50-409C-A0CD-194A35188C31}" presName="parentText" presStyleLbl="node1" presStyleIdx="0" presStyleCnt="4" custScaleX="127614">
        <dgm:presLayoutVars>
          <dgm:chMax val="0"/>
          <dgm:bulletEnabled val="1"/>
        </dgm:presLayoutVars>
      </dgm:prSet>
      <dgm:spPr/>
      <dgm:t>
        <a:bodyPr/>
        <a:lstStyle/>
        <a:p>
          <a:endParaRPr lang="es-ES"/>
        </a:p>
      </dgm:t>
    </dgm:pt>
    <dgm:pt modelId="{EB8753ED-EF8A-46C3-BEAA-DBA6AE5736E4}" type="pres">
      <dgm:prSet presAssocID="{B61964A3-3C50-409C-A0CD-194A35188C31}" presName="negativeSpace" presStyleCnt="0"/>
      <dgm:spPr/>
    </dgm:pt>
    <dgm:pt modelId="{6D23ACB7-4B67-4022-86A7-DCD45B275226}" type="pres">
      <dgm:prSet presAssocID="{B61964A3-3C50-409C-A0CD-194A35188C31}" presName="childText" presStyleLbl="conFgAcc1" presStyleIdx="0" presStyleCnt="4">
        <dgm:presLayoutVars>
          <dgm:bulletEnabled val="1"/>
        </dgm:presLayoutVars>
      </dgm:prSet>
      <dgm:spPr/>
    </dgm:pt>
    <dgm:pt modelId="{EC9FABD7-AEE6-410A-B70C-C6506DE52895}" type="pres">
      <dgm:prSet presAssocID="{66F470EA-BC69-4B26-9028-CD4B205EE4DF}" presName="spaceBetweenRectangles" presStyleCnt="0"/>
      <dgm:spPr/>
    </dgm:pt>
    <dgm:pt modelId="{3845C598-2ECE-44B1-9B60-D402871E392C}" type="pres">
      <dgm:prSet presAssocID="{E44BC13D-6FEF-4378-9739-55C9A9A5F5FC}" presName="parentLin" presStyleCnt="0"/>
      <dgm:spPr/>
    </dgm:pt>
    <dgm:pt modelId="{B7031FAC-C420-4DA3-A84A-DD0159490A2F}" type="pres">
      <dgm:prSet presAssocID="{E44BC13D-6FEF-4378-9739-55C9A9A5F5FC}" presName="parentLeftMargin" presStyleLbl="node1" presStyleIdx="0" presStyleCnt="4"/>
      <dgm:spPr/>
    </dgm:pt>
    <dgm:pt modelId="{12F9BEFA-3B62-4135-B99A-1C59E6000BBC}" type="pres">
      <dgm:prSet presAssocID="{E44BC13D-6FEF-4378-9739-55C9A9A5F5FC}" presName="parentText" presStyleLbl="node1" presStyleIdx="1" presStyleCnt="4" custScaleX="128659">
        <dgm:presLayoutVars>
          <dgm:chMax val="0"/>
          <dgm:bulletEnabled val="1"/>
        </dgm:presLayoutVars>
      </dgm:prSet>
      <dgm:spPr/>
      <dgm:t>
        <a:bodyPr/>
        <a:lstStyle/>
        <a:p>
          <a:endParaRPr lang="es-ES"/>
        </a:p>
      </dgm:t>
    </dgm:pt>
    <dgm:pt modelId="{71EC9E53-B73C-4B2B-AA38-BD18859E1374}" type="pres">
      <dgm:prSet presAssocID="{E44BC13D-6FEF-4378-9739-55C9A9A5F5FC}" presName="negativeSpace" presStyleCnt="0"/>
      <dgm:spPr/>
    </dgm:pt>
    <dgm:pt modelId="{503BEFDB-78B6-4AD6-8EBE-FE44191C5C59}" type="pres">
      <dgm:prSet presAssocID="{E44BC13D-6FEF-4378-9739-55C9A9A5F5FC}" presName="childText" presStyleLbl="conFgAcc1" presStyleIdx="1" presStyleCnt="4">
        <dgm:presLayoutVars>
          <dgm:bulletEnabled val="1"/>
        </dgm:presLayoutVars>
      </dgm:prSet>
      <dgm:spPr/>
    </dgm:pt>
    <dgm:pt modelId="{398727D6-08A7-475C-9E0D-17C43C69D55D}" type="pres">
      <dgm:prSet presAssocID="{76129A3B-793E-4228-BEE6-F7A3F41C9335}" presName="spaceBetweenRectangles" presStyleCnt="0"/>
      <dgm:spPr/>
    </dgm:pt>
    <dgm:pt modelId="{57A6621C-CC9A-41ED-A7FB-1FF6D7EF3E38}" type="pres">
      <dgm:prSet presAssocID="{B188A3FC-4EC3-4413-A2ED-1ABA96212DE1}" presName="parentLin" presStyleCnt="0"/>
      <dgm:spPr/>
    </dgm:pt>
    <dgm:pt modelId="{9FB3291D-2227-4A7C-89FC-C4956EEF38C5}" type="pres">
      <dgm:prSet presAssocID="{B188A3FC-4EC3-4413-A2ED-1ABA96212DE1}" presName="parentLeftMargin" presStyleLbl="node1" presStyleIdx="1" presStyleCnt="4"/>
      <dgm:spPr/>
    </dgm:pt>
    <dgm:pt modelId="{AFCC2AF6-A67B-4D22-84FF-3859D6C3136B}" type="pres">
      <dgm:prSet presAssocID="{B188A3FC-4EC3-4413-A2ED-1ABA96212DE1}" presName="parentText" presStyleLbl="node1" presStyleIdx="2" presStyleCnt="4" custScaleX="127614">
        <dgm:presLayoutVars>
          <dgm:chMax val="0"/>
          <dgm:bulletEnabled val="1"/>
        </dgm:presLayoutVars>
      </dgm:prSet>
      <dgm:spPr/>
      <dgm:t>
        <a:bodyPr/>
        <a:lstStyle/>
        <a:p>
          <a:endParaRPr lang="es-ES"/>
        </a:p>
      </dgm:t>
    </dgm:pt>
    <dgm:pt modelId="{C10E3A54-F026-4DC7-9DB4-3D60FC833A72}" type="pres">
      <dgm:prSet presAssocID="{B188A3FC-4EC3-4413-A2ED-1ABA96212DE1}" presName="negativeSpace" presStyleCnt="0"/>
      <dgm:spPr/>
    </dgm:pt>
    <dgm:pt modelId="{87BE42BA-F122-4F2A-8CEF-9DE81EAFCB03}" type="pres">
      <dgm:prSet presAssocID="{B188A3FC-4EC3-4413-A2ED-1ABA96212DE1}" presName="childText" presStyleLbl="conFgAcc1" presStyleIdx="2" presStyleCnt="4">
        <dgm:presLayoutVars>
          <dgm:bulletEnabled val="1"/>
        </dgm:presLayoutVars>
      </dgm:prSet>
      <dgm:spPr/>
    </dgm:pt>
    <dgm:pt modelId="{C05C1130-30B5-4941-8437-E285018F8E02}" type="pres">
      <dgm:prSet presAssocID="{83D2E892-435D-47E1-8739-D15F434AF333}" presName="spaceBetweenRectangles" presStyleCnt="0"/>
      <dgm:spPr/>
    </dgm:pt>
    <dgm:pt modelId="{7B542128-77F2-4CD5-8330-A0C7E202DC3E}" type="pres">
      <dgm:prSet presAssocID="{857267EB-5271-4A93-B339-620C9C2F13B9}" presName="parentLin" presStyleCnt="0"/>
      <dgm:spPr/>
    </dgm:pt>
    <dgm:pt modelId="{AD93CD33-BC97-42E0-899E-2B4D8204BBA1}" type="pres">
      <dgm:prSet presAssocID="{857267EB-5271-4A93-B339-620C9C2F13B9}" presName="parentLeftMargin" presStyleLbl="node1" presStyleIdx="2" presStyleCnt="4"/>
      <dgm:spPr/>
    </dgm:pt>
    <dgm:pt modelId="{CD56F970-6839-449E-94DC-9546CEF5EF82}" type="pres">
      <dgm:prSet presAssocID="{857267EB-5271-4A93-B339-620C9C2F13B9}" presName="parentText" presStyleLbl="node1" presStyleIdx="3" presStyleCnt="4" custScaleX="129981">
        <dgm:presLayoutVars>
          <dgm:chMax val="0"/>
          <dgm:bulletEnabled val="1"/>
        </dgm:presLayoutVars>
      </dgm:prSet>
      <dgm:spPr/>
      <dgm:t>
        <a:bodyPr/>
        <a:lstStyle/>
        <a:p>
          <a:endParaRPr lang="es-ES"/>
        </a:p>
      </dgm:t>
    </dgm:pt>
    <dgm:pt modelId="{2BF4D134-591C-48B1-8764-245E9F6A463C}" type="pres">
      <dgm:prSet presAssocID="{857267EB-5271-4A93-B339-620C9C2F13B9}" presName="negativeSpace" presStyleCnt="0"/>
      <dgm:spPr/>
    </dgm:pt>
    <dgm:pt modelId="{B6D4A567-5098-4FC9-8F9B-BC63400CF8B3}" type="pres">
      <dgm:prSet presAssocID="{857267EB-5271-4A93-B339-620C9C2F13B9}" presName="childText" presStyleLbl="conFgAcc1" presStyleIdx="3" presStyleCnt="4">
        <dgm:presLayoutVars>
          <dgm:bulletEnabled val="1"/>
        </dgm:presLayoutVars>
      </dgm:prSet>
      <dgm:spPr/>
    </dgm:pt>
  </dgm:ptLst>
  <dgm:cxnLst>
    <dgm:cxn modelId="{95DFA49E-0404-4F93-B04F-A9AA82C0BB90}" type="presOf" srcId="{B188A3FC-4EC3-4413-A2ED-1ABA96212DE1}" destId="{9FB3291D-2227-4A7C-89FC-C4956EEF38C5}" srcOrd="0" destOrd="0" presId="urn:microsoft.com/office/officeart/2005/8/layout/list1"/>
    <dgm:cxn modelId="{0E5CEE4A-B0EF-4FF1-A185-BE5A5572A358}" srcId="{2C6D8858-BB08-45D7-9A45-3FAD1036FACE}" destId="{B188A3FC-4EC3-4413-A2ED-1ABA96212DE1}" srcOrd="2" destOrd="0" parTransId="{3B8C0E69-1E9C-459A-85F0-AE4BAD35CB2F}" sibTransId="{83D2E892-435D-47E1-8739-D15F434AF333}"/>
    <dgm:cxn modelId="{F11DD9F9-5C10-4313-9DC3-A31E1485DF09}" type="presOf" srcId="{857267EB-5271-4A93-B339-620C9C2F13B9}" destId="{CD56F970-6839-449E-94DC-9546CEF5EF82}" srcOrd="1" destOrd="0" presId="urn:microsoft.com/office/officeart/2005/8/layout/list1"/>
    <dgm:cxn modelId="{581FF248-B8CE-4FE4-B593-4AC001EA38D3}" type="presOf" srcId="{857267EB-5271-4A93-B339-620C9C2F13B9}" destId="{AD93CD33-BC97-42E0-899E-2B4D8204BBA1}" srcOrd="0" destOrd="0" presId="urn:microsoft.com/office/officeart/2005/8/layout/list1"/>
    <dgm:cxn modelId="{46A636F3-8DA3-4850-9B33-042F4EB07CD4}" type="presOf" srcId="{B61964A3-3C50-409C-A0CD-194A35188C31}" destId="{C4496358-8034-4605-BBB9-428598F71FBE}" srcOrd="0" destOrd="0" presId="urn:microsoft.com/office/officeart/2005/8/layout/list1"/>
    <dgm:cxn modelId="{474633D9-6201-4E2D-89AB-A82B64AF1D9D}" type="presOf" srcId="{2C6D8858-BB08-45D7-9A45-3FAD1036FACE}" destId="{97D661A3-D4AF-4B89-8E4B-0D63881EF5D2}" srcOrd="0" destOrd="0" presId="urn:microsoft.com/office/officeart/2005/8/layout/list1"/>
    <dgm:cxn modelId="{152B76B0-D74C-4AAC-B012-A1840260E40D}" type="presOf" srcId="{E44BC13D-6FEF-4378-9739-55C9A9A5F5FC}" destId="{B7031FAC-C420-4DA3-A84A-DD0159490A2F}" srcOrd="0" destOrd="0" presId="urn:microsoft.com/office/officeart/2005/8/layout/list1"/>
    <dgm:cxn modelId="{0A6C2D46-FDF5-41D8-A9A7-B28AD7F21D52}" type="presOf" srcId="{E44BC13D-6FEF-4378-9739-55C9A9A5F5FC}" destId="{12F9BEFA-3B62-4135-B99A-1C59E6000BBC}" srcOrd="1" destOrd="0" presId="urn:microsoft.com/office/officeart/2005/8/layout/list1"/>
    <dgm:cxn modelId="{07768CEA-3DA1-44B4-8505-287012E1A539}" type="presOf" srcId="{B61964A3-3C50-409C-A0CD-194A35188C31}" destId="{BD25EA34-90CE-426B-9DC5-DA1704CF595D}" srcOrd="1" destOrd="0" presId="urn:microsoft.com/office/officeart/2005/8/layout/list1"/>
    <dgm:cxn modelId="{93EBF31E-6336-4D4A-B6C6-451B207BD090}" srcId="{2C6D8858-BB08-45D7-9A45-3FAD1036FACE}" destId="{E44BC13D-6FEF-4378-9739-55C9A9A5F5FC}" srcOrd="1" destOrd="0" parTransId="{DB1FC185-36B9-4B2E-912C-3857EA923D51}" sibTransId="{76129A3B-793E-4228-BEE6-F7A3F41C9335}"/>
    <dgm:cxn modelId="{4CA9310E-46F0-4868-95BB-33AEF347CABF}" srcId="{2C6D8858-BB08-45D7-9A45-3FAD1036FACE}" destId="{857267EB-5271-4A93-B339-620C9C2F13B9}" srcOrd="3" destOrd="0" parTransId="{C6EE122E-B4A1-4CBB-8D4A-58A40A87C427}" sibTransId="{08E9809C-CE8E-4E76-B319-0FCA89645236}"/>
    <dgm:cxn modelId="{67D78A26-7C15-46E7-BC89-F4B802364A85}" type="presOf" srcId="{B188A3FC-4EC3-4413-A2ED-1ABA96212DE1}" destId="{AFCC2AF6-A67B-4D22-84FF-3859D6C3136B}" srcOrd="1" destOrd="0" presId="urn:microsoft.com/office/officeart/2005/8/layout/list1"/>
    <dgm:cxn modelId="{816C8252-100E-451C-9C56-F041B8F3D4B9}" srcId="{2C6D8858-BB08-45D7-9A45-3FAD1036FACE}" destId="{B61964A3-3C50-409C-A0CD-194A35188C31}" srcOrd="0" destOrd="0" parTransId="{EF95045E-9B6E-4477-86AA-84D48E01BEF1}" sibTransId="{66F470EA-BC69-4B26-9028-CD4B205EE4DF}"/>
    <dgm:cxn modelId="{3FA5BB9A-4287-4A79-991C-F40B1A29A101}" type="presParOf" srcId="{97D661A3-D4AF-4B89-8E4B-0D63881EF5D2}" destId="{0559B499-0DD0-45D0-92F6-7775C42889AE}" srcOrd="0" destOrd="0" presId="urn:microsoft.com/office/officeart/2005/8/layout/list1"/>
    <dgm:cxn modelId="{12023DED-8D61-4342-AAA2-90978CC6ECA3}" type="presParOf" srcId="{0559B499-0DD0-45D0-92F6-7775C42889AE}" destId="{C4496358-8034-4605-BBB9-428598F71FBE}" srcOrd="0" destOrd="0" presId="urn:microsoft.com/office/officeart/2005/8/layout/list1"/>
    <dgm:cxn modelId="{3425EE58-A0C1-4ADC-8742-E9571AEEAC70}" type="presParOf" srcId="{0559B499-0DD0-45D0-92F6-7775C42889AE}" destId="{BD25EA34-90CE-426B-9DC5-DA1704CF595D}" srcOrd="1" destOrd="0" presId="urn:microsoft.com/office/officeart/2005/8/layout/list1"/>
    <dgm:cxn modelId="{C46CE4AA-7681-49CC-BE89-D281C73C26ED}" type="presParOf" srcId="{97D661A3-D4AF-4B89-8E4B-0D63881EF5D2}" destId="{EB8753ED-EF8A-46C3-BEAA-DBA6AE5736E4}" srcOrd="1" destOrd="0" presId="urn:microsoft.com/office/officeart/2005/8/layout/list1"/>
    <dgm:cxn modelId="{2DC4D41F-98B6-464D-B0EF-99450FCE00F2}" type="presParOf" srcId="{97D661A3-D4AF-4B89-8E4B-0D63881EF5D2}" destId="{6D23ACB7-4B67-4022-86A7-DCD45B275226}" srcOrd="2" destOrd="0" presId="urn:microsoft.com/office/officeart/2005/8/layout/list1"/>
    <dgm:cxn modelId="{35E7F412-60EA-451D-8E36-13BC0E20B58C}" type="presParOf" srcId="{97D661A3-D4AF-4B89-8E4B-0D63881EF5D2}" destId="{EC9FABD7-AEE6-410A-B70C-C6506DE52895}" srcOrd="3" destOrd="0" presId="urn:microsoft.com/office/officeart/2005/8/layout/list1"/>
    <dgm:cxn modelId="{1AE6DDD6-D9B9-4089-BEC8-11CC1BE59C4C}" type="presParOf" srcId="{97D661A3-D4AF-4B89-8E4B-0D63881EF5D2}" destId="{3845C598-2ECE-44B1-9B60-D402871E392C}" srcOrd="4" destOrd="0" presId="urn:microsoft.com/office/officeart/2005/8/layout/list1"/>
    <dgm:cxn modelId="{883A1B44-DF9B-417B-AAE8-D80AA76C3A82}" type="presParOf" srcId="{3845C598-2ECE-44B1-9B60-D402871E392C}" destId="{B7031FAC-C420-4DA3-A84A-DD0159490A2F}" srcOrd="0" destOrd="0" presId="urn:microsoft.com/office/officeart/2005/8/layout/list1"/>
    <dgm:cxn modelId="{AF70B75D-4229-461F-9F6E-ABB44B7FA888}" type="presParOf" srcId="{3845C598-2ECE-44B1-9B60-D402871E392C}" destId="{12F9BEFA-3B62-4135-B99A-1C59E6000BBC}" srcOrd="1" destOrd="0" presId="urn:microsoft.com/office/officeart/2005/8/layout/list1"/>
    <dgm:cxn modelId="{9552FA2E-4C8E-4B60-9EC9-F5E3DF96719B}" type="presParOf" srcId="{97D661A3-D4AF-4B89-8E4B-0D63881EF5D2}" destId="{71EC9E53-B73C-4B2B-AA38-BD18859E1374}" srcOrd="5" destOrd="0" presId="urn:microsoft.com/office/officeart/2005/8/layout/list1"/>
    <dgm:cxn modelId="{A78F2042-35BE-489D-9969-E68013BB5535}" type="presParOf" srcId="{97D661A3-D4AF-4B89-8E4B-0D63881EF5D2}" destId="{503BEFDB-78B6-4AD6-8EBE-FE44191C5C59}" srcOrd="6" destOrd="0" presId="urn:microsoft.com/office/officeart/2005/8/layout/list1"/>
    <dgm:cxn modelId="{1B5C3B7B-FA7B-4C0B-A70B-8E3D6C64FF15}" type="presParOf" srcId="{97D661A3-D4AF-4B89-8E4B-0D63881EF5D2}" destId="{398727D6-08A7-475C-9E0D-17C43C69D55D}" srcOrd="7" destOrd="0" presId="urn:microsoft.com/office/officeart/2005/8/layout/list1"/>
    <dgm:cxn modelId="{262FE8BD-BFA5-4785-8898-76BFA659B260}" type="presParOf" srcId="{97D661A3-D4AF-4B89-8E4B-0D63881EF5D2}" destId="{57A6621C-CC9A-41ED-A7FB-1FF6D7EF3E38}" srcOrd="8" destOrd="0" presId="urn:microsoft.com/office/officeart/2005/8/layout/list1"/>
    <dgm:cxn modelId="{F8D3D8AC-6CBF-410C-904A-2972BD4A1FD9}" type="presParOf" srcId="{57A6621C-CC9A-41ED-A7FB-1FF6D7EF3E38}" destId="{9FB3291D-2227-4A7C-89FC-C4956EEF38C5}" srcOrd="0" destOrd="0" presId="urn:microsoft.com/office/officeart/2005/8/layout/list1"/>
    <dgm:cxn modelId="{B455F45A-AA32-4BA9-8F3B-E6A373F9B913}" type="presParOf" srcId="{57A6621C-CC9A-41ED-A7FB-1FF6D7EF3E38}" destId="{AFCC2AF6-A67B-4D22-84FF-3859D6C3136B}" srcOrd="1" destOrd="0" presId="urn:microsoft.com/office/officeart/2005/8/layout/list1"/>
    <dgm:cxn modelId="{C83D2E26-4F93-4317-97BB-EAD522D4F6A3}" type="presParOf" srcId="{97D661A3-D4AF-4B89-8E4B-0D63881EF5D2}" destId="{C10E3A54-F026-4DC7-9DB4-3D60FC833A72}" srcOrd="9" destOrd="0" presId="urn:microsoft.com/office/officeart/2005/8/layout/list1"/>
    <dgm:cxn modelId="{599FE04B-F830-43EB-A64F-8942EFEE0019}" type="presParOf" srcId="{97D661A3-D4AF-4B89-8E4B-0D63881EF5D2}" destId="{87BE42BA-F122-4F2A-8CEF-9DE81EAFCB03}" srcOrd="10" destOrd="0" presId="urn:microsoft.com/office/officeart/2005/8/layout/list1"/>
    <dgm:cxn modelId="{441EDBEB-4F2E-45A7-915C-34670C245625}" type="presParOf" srcId="{97D661A3-D4AF-4B89-8E4B-0D63881EF5D2}" destId="{C05C1130-30B5-4941-8437-E285018F8E02}" srcOrd="11" destOrd="0" presId="urn:microsoft.com/office/officeart/2005/8/layout/list1"/>
    <dgm:cxn modelId="{BDBD14B8-0CCD-4503-A4C5-FCD37D89460D}" type="presParOf" srcId="{97D661A3-D4AF-4B89-8E4B-0D63881EF5D2}" destId="{7B542128-77F2-4CD5-8330-A0C7E202DC3E}" srcOrd="12" destOrd="0" presId="urn:microsoft.com/office/officeart/2005/8/layout/list1"/>
    <dgm:cxn modelId="{65B2F19D-8F03-42AA-A114-D749AEC23DAF}" type="presParOf" srcId="{7B542128-77F2-4CD5-8330-A0C7E202DC3E}" destId="{AD93CD33-BC97-42E0-899E-2B4D8204BBA1}" srcOrd="0" destOrd="0" presId="urn:microsoft.com/office/officeart/2005/8/layout/list1"/>
    <dgm:cxn modelId="{2B1319AB-2725-45DA-B19D-14DD62DAC0C7}" type="presParOf" srcId="{7B542128-77F2-4CD5-8330-A0C7E202DC3E}" destId="{CD56F970-6839-449E-94DC-9546CEF5EF82}" srcOrd="1" destOrd="0" presId="urn:microsoft.com/office/officeart/2005/8/layout/list1"/>
    <dgm:cxn modelId="{79A4A134-56D1-4CDD-8BEE-5202B801BB0F}" type="presParOf" srcId="{97D661A3-D4AF-4B89-8E4B-0D63881EF5D2}" destId="{2BF4D134-591C-48B1-8764-245E9F6A463C}" srcOrd="13" destOrd="0" presId="urn:microsoft.com/office/officeart/2005/8/layout/list1"/>
    <dgm:cxn modelId="{BAD072B1-2637-4080-AC3A-25DACC79ABD6}" type="presParOf" srcId="{97D661A3-D4AF-4B89-8E4B-0D63881EF5D2}" destId="{B6D4A567-5098-4FC9-8F9B-BC63400CF8B3}"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35D698-0108-4DBC-9FB4-C8C60E14403A}" type="doc">
      <dgm:prSet loTypeId="urn:microsoft.com/office/officeart/2005/8/layout/chevron2" loCatId="list" qsTypeId="urn:microsoft.com/office/officeart/2005/8/quickstyle/3d3" qsCatId="3D" csTypeId="urn:microsoft.com/office/officeart/2005/8/colors/accent1_2" csCatId="accent1" phldr="1"/>
      <dgm:spPr/>
      <dgm:t>
        <a:bodyPr/>
        <a:lstStyle/>
        <a:p>
          <a:endParaRPr lang="es-ES"/>
        </a:p>
      </dgm:t>
    </dgm:pt>
    <dgm:pt modelId="{36042494-E726-43BA-B234-1F0396A67E8D}">
      <dgm:prSet phldrT="[Texto]"/>
      <dgm:spPr/>
      <dgm:t>
        <a:bodyPr/>
        <a:lstStyle/>
        <a:p>
          <a:r>
            <a:rPr lang="es-CO" dirty="0" smtClean="0"/>
            <a:t>1</a:t>
          </a:r>
          <a:endParaRPr lang="es-ES" dirty="0"/>
        </a:p>
      </dgm:t>
    </dgm:pt>
    <dgm:pt modelId="{26519B13-C574-4113-9747-7A26A94E5577}" type="parTrans" cxnId="{B2A60F5F-03AF-4B0E-8835-A0B9144C3402}">
      <dgm:prSet/>
      <dgm:spPr/>
      <dgm:t>
        <a:bodyPr/>
        <a:lstStyle/>
        <a:p>
          <a:endParaRPr lang="es-ES"/>
        </a:p>
      </dgm:t>
    </dgm:pt>
    <dgm:pt modelId="{E0FDD189-335B-4357-B51B-48D47307708C}" type="sibTrans" cxnId="{B2A60F5F-03AF-4B0E-8835-A0B9144C3402}">
      <dgm:prSet/>
      <dgm:spPr/>
      <dgm:t>
        <a:bodyPr/>
        <a:lstStyle/>
        <a:p>
          <a:endParaRPr lang="es-ES"/>
        </a:p>
      </dgm:t>
    </dgm:pt>
    <dgm:pt modelId="{56450907-6A32-4AA7-8BD5-BFFD09B0AD54}">
      <dgm:prSet phldrT="[Texto]"/>
      <dgm:spPr/>
      <dgm:t>
        <a:bodyPr/>
        <a:lstStyle/>
        <a:p>
          <a:r>
            <a:rPr lang="es-ES" dirty="0" smtClean="0"/>
            <a:t>Es un modelo simple y fácil de utilizar.</a:t>
          </a:r>
          <a:endParaRPr lang="es-ES" dirty="0"/>
        </a:p>
      </dgm:t>
    </dgm:pt>
    <dgm:pt modelId="{789F0272-045D-4F60-9F52-A6E9DCC8E5B3}" type="parTrans" cxnId="{4A1C5213-6AA1-4DDD-8606-F244DBC2D1D5}">
      <dgm:prSet/>
      <dgm:spPr/>
      <dgm:t>
        <a:bodyPr/>
        <a:lstStyle/>
        <a:p>
          <a:endParaRPr lang="es-ES"/>
        </a:p>
      </dgm:t>
    </dgm:pt>
    <dgm:pt modelId="{E9DC2E0C-B1BE-4F45-9951-89F3E9FDA3DD}" type="sibTrans" cxnId="{4A1C5213-6AA1-4DDD-8606-F244DBC2D1D5}">
      <dgm:prSet/>
      <dgm:spPr/>
      <dgm:t>
        <a:bodyPr/>
        <a:lstStyle/>
        <a:p>
          <a:endParaRPr lang="es-ES"/>
        </a:p>
      </dgm:t>
    </dgm:pt>
    <dgm:pt modelId="{89576E89-BBF3-4902-B312-91D14F45B038}">
      <dgm:prSet phldrT="[Texto]"/>
      <dgm:spPr/>
      <dgm:t>
        <a:bodyPr/>
        <a:lstStyle/>
        <a:p>
          <a:r>
            <a:rPr lang="es-CO" dirty="0" smtClean="0"/>
            <a:t>2</a:t>
          </a:r>
          <a:endParaRPr lang="es-ES" dirty="0"/>
        </a:p>
      </dgm:t>
    </dgm:pt>
    <dgm:pt modelId="{40AE4D33-9029-4779-A029-7090151922E4}" type="parTrans" cxnId="{37A2D1BA-93F6-40EC-9652-C607CF3F877F}">
      <dgm:prSet/>
      <dgm:spPr/>
      <dgm:t>
        <a:bodyPr/>
        <a:lstStyle/>
        <a:p>
          <a:endParaRPr lang="es-ES"/>
        </a:p>
      </dgm:t>
    </dgm:pt>
    <dgm:pt modelId="{AAE29055-F994-48E5-8305-9A70D5D27A68}" type="sibTrans" cxnId="{37A2D1BA-93F6-40EC-9652-C607CF3F877F}">
      <dgm:prSet/>
      <dgm:spPr/>
      <dgm:t>
        <a:bodyPr/>
        <a:lstStyle/>
        <a:p>
          <a:endParaRPr lang="es-ES"/>
        </a:p>
      </dgm:t>
    </dgm:pt>
    <dgm:pt modelId="{66CC839F-75AD-4FBE-A97F-3A8BE273F242}">
      <dgm:prSet phldrT="[Texto]"/>
      <dgm:spPr/>
      <dgm:t>
        <a:bodyPr/>
        <a:lstStyle/>
        <a:p>
          <a:r>
            <a:rPr lang="es-ES" dirty="0" smtClean="0"/>
            <a:t>En cada una de las fases hay entregables específicos.</a:t>
          </a:r>
          <a:endParaRPr lang="es-ES" dirty="0"/>
        </a:p>
      </dgm:t>
    </dgm:pt>
    <dgm:pt modelId="{D590012A-0EE7-4DF5-BD4F-604A1F30C047}" type="parTrans" cxnId="{B609B1BF-DDA3-48C5-B496-AC229CC3247B}">
      <dgm:prSet/>
      <dgm:spPr/>
      <dgm:t>
        <a:bodyPr/>
        <a:lstStyle/>
        <a:p>
          <a:endParaRPr lang="es-ES"/>
        </a:p>
      </dgm:t>
    </dgm:pt>
    <dgm:pt modelId="{5256F35B-6083-49E1-BBF0-A7572E1F6D1A}" type="sibTrans" cxnId="{B609B1BF-DDA3-48C5-B496-AC229CC3247B}">
      <dgm:prSet/>
      <dgm:spPr/>
      <dgm:t>
        <a:bodyPr/>
        <a:lstStyle/>
        <a:p>
          <a:endParaRPr lang="es-ES"/>
        </a:p>
      </dgm:t>
    </dgm:pt>
    <dgm:pt modelId="{29E83E1E-97FB-4581-992E-4A28F970FD3E}">
      <dgm:prSet phldrT="[Texto]"/>
      <dgm:spPr/>
      <dgm:t>
        <a:bodyPr/>
        <a:lstStyle/>
        <a:p>
          <a:r>
            <a:rPr lang="es-CO" dirty="0" smtClean="0"/>
            <a:t>3</a:t>
          </a:r>
          <a:endParaRPr lang="es-ES" dirty="0"/>
        </a:p>
      </dgm:t>
    </dgm:pt>
    <dgm:pt modelId="{A026495C-9EDB-4556-9BBD-CA957256970D}" type="parTrans" cxnId="{499D2DCC-F0BA-4B95-A8C0-BD7C32790A56}">
      <dgm:prSet/>
      <dgm:spPr/>
      <dgm:t>
        <a:bodyPr/>
        <a:lstStyle/>
        <a:p>
          <a:endParaRPr lang="es-ES"/>
        </a:p>
      </dgm:t>
    </dgm:pt>
    <dgm:pt modelId="{35D9DF59-D96E-4648-B855-9F06F1D06079}" type="sibTrans" cxnId="{499D2DCC-F0BA-4B95-A8C0-BD7C32790A56}">
      <dgm:prSet/>
      <dgm:spPr/>
      <dgm:t>
        <a:bodyPr/>
        <a:lstStyle/>
        <a:p>
          <a:endParaRPr lang="es-ES"/>
        </a:p>
      </dgm:t>
    </dgm:pt>
    <dgm:pt modelId="{22736A9A-07D5-4555-8AD8-F1FA456D81AA}">
      <dgm:prSet phldrT="[Texto]"/>
      <dgm:spPr/>
      <dgm:t>
        <a:bodyPr/>
        <a:lstStyle/>
        <a:p>
          <a:r>
            <a:rPr lang="es-ES" dirty="0" smtClean="0"/>
            <a:t>Tiene una alta oportunidad de éxito sobre el modelo en cascada debido al desarrollo de planes de prueba en etapas tempranas del ciclo de vida.</a:t>
          </a:r>
          <a:endParaRPr lang="es-ES" dirty="0"/>
        </a:p>
      </dgm:t>
    </dgm:pt>
    <dgm:pt modelId="{1F1BD02F-5148-428E-873F-38E4C1EF472B}" type="parTrans" cxnId="{3060F212-419E-4E82-B175-D07D831D939D}">
      <dgm:prSet/>
      <dgm:spPr/>
      <dgm:t>
        <a:bodyPr/>
        <a:lstStyle/>
        <a:p>
          <a:endParaRPr lang="es-ES"/>
        </a:p>
      </dgm:t>
    </dgm:pt>
    <dgm:pt modelId="{F306DFBB-F660-4A0A-82FE-946644A2498B}" type="sibTrans" cxnId="{3060F212-419E-4E82-B175-D07D831D939D}">
      <dgm:prSet/>
      <dgm:spPr/>
      <dgm:t>
        <a:bodyPr/>
        <a:lstStyle/>
        <a:p>
          <a:endParaRPr lang="es-ES"/>
        </a:p>
      </dgm:t>
    </dgm:pt>
    <dgm:pt modelId="{95C1301D-3D78-4F25-AB86-580ECD148058}">
      <dgm:prSet/>
      <dgm:spPr/>
      <dgm:t>
        <a:bodyPr/>
        <a:lstStyle/>
        <a:p>
          <a:r>
            <a:rPr lang="es-CO" dirty="0" smtClean="0"/>
            <a:t>4</a:t>
          </a:r>
          <a:endParaRPr lang="es-ES" dirty="0"/>
        </a:p>
      </dgm:t>
    </dgm:pt>
    <dgm:pt modelId="{2C426BA8-CD8E-4A24-A8DC-B02A610F8DFE}" type="parTrans" cxnId="{D08648F7-C727-4264-8A51-5C22B8961C90}">
      <dgm:prSet/>
      <dgm:spPr/>
      <dgm:t>
        <a:bodyPr/>
        <a:lstStyle/>
        <a:p>
          <a:endParaRPr lang="es-ES"/>
        </a:p>
      </dgm:t>
    </dgm:pt>
    <dgm:pt modelId="{941AC222-8958-42CB-AB43-92DAFC48600D}" type="sibTrans" cxnId="{D08648F7-C727-4264-8A51-5C22B8961C90}">
      <dgm:prSet/>
      <dgm:spPr/>
      <dgm:t>
        <a:bodyPr/>
        <a:lstStyle/>
        <a:p>
          <a:endParaRPr lang="es-ES"/>
        </a:p>
      </dgm:t>
    </dgm:pt>
    <dgm:pt modelId="{875202F3-21B0-44BE-A3B3-A8BB2852A5E2}">
      <dgm:prSet/>
      <dgm:spPr/>
      <dgm:t>
        <a:bodyPr/>
        <a:lstStyle/>
        <a:p>
          <a:r>
            <a:rPr lang="es-ES" dirty="0" smtClean="0"/>
            <a:t>Es un modelo que suele funcionar bien para proyectos pequeños donde los requisitos son entendidos fácilmente. </a:t>
          </a:r>
          <a:endParaRPr lang="es-ES" dirty="0"/>
        </a:p>
      </dgm:t>
    </dgm:pt>
    <dgm:pt modelId="{9F21E385-AF5F-4A79-B045-93A4A060F725}" type="parTrans" cxnId="{A7F0FC5E-A186-4604-A5C8-46AC88ABA73C}">
      <dgm:prSet/>
      <dgm:spPr/>
      <dgm:t>
        <a:bodyPr/>
        <a:lstStyle/>
        <a:p>
          <a:endParaRPr lang="es-ES"/>
        </a:p>
      </dgm:t>
    </dgm:pt>
    <dgm:pt modelId="{41FDDC6F-2A4F-4FAC-B76A-F76F580F882E}" type="sibTrans" cxnId="{A7F0FC5E-A186-4604-A5C8-46AC88ABA73C}">
      <dgm:prSet/>
      <dgm:spPr/>
      <dgm:t>
        <a:bodyPr/>
        <a:lstStyle/>
        <a:p>
          <a:endParaRPr lang="es-ES"/>
        </a:p>
      </dgm:t>
    </dgm:pt>
    <dgm:pt modelId="{43BA3E3D-6F6E-4E80-9C4F-72E7E5FE0057}" type="pres">
      <dgm:prSet presAssocID="{D935D698-0108-4DBC-9FB4-C8C60E14403A}" presName="linearFlow" presStyleCnt="0">
        <dgm:presLayoutVars>
          <dgm:dir/>
          <dgm:animLvl val="lvl"/>
          <dgm:resizeHandles val="exact"/>
        </dgm:presLayoutVars>
      </dgm:prSet>
      <dgm:spPr/>
    </dgm:pt>
    <dgm:pt modelId="{32E3AC24-A1D5-45C9-B88D-A5B7196DD063}" type="pres">
      <dgm:prSet presAssocID="{36042494-E726-43BA-B234-1F0396A67E8D}" presName="composite" presStyleCnt="0"/>
      <dgm:spPr/>
    </dgm:pt>
    <dgm:pt modelId="{F4239846-A8A3-4F7A-9442-795688F425E4}" type="pres">
      <dgm:prSet presAssocID="{36042494-E726-43BA-B234-1F0396A67E8D}" presName="parentText" presStyleLbl="alignNode1" presStyleIdx="0" presStyleCnt="4">
        <dgm:presLayoutVars>
          <dgm:chMax val="1"/>
          <dgm:bulletEnabled val="1"/>
        </dgm:presLayoutVars>
      </dgm:prSet>
      <dgm:spPr/>
    </dgm:pt>
    <dgm:pt modelId="{7B34057F-BAFA-43FE-AC02-F8E60B523BCB}" type="pres">
      <dgm:prSet presAssocID="{36042494-E726-43BA-B234-1F0396A67E8D}" presName="descendantText" presStyleLbl="alignAcc1" presStyleIdx="0" presStyleCnt="4">
        <dgm:presLayoutVars>
          <dgm:bulletEnabled val="1"/>
        </dgm:presLayoutVars>
      </dgm:prSet>
      <dgm:spPr/>
      <dgm:t>
        <a:bodyPr/>
        <a:lstStyle/>
        <a:p>
          <a:endParaRPr lang="es-ES"/>
        </a:p>
      </dgm:t>
    </dgm:pt>
    <dgm:pt modelId="{79E763B6-9603-498C-B396-588A953CCD30}" type="pres">
      <dgm:prSet presAssocID="{E0FDD189-335B-4357-B51B-48D47307708C}" presName="sp" presStyleCnt="0"/>
      <dgm:spPr/>
    </dgm:pt>
    <dgm:pt modelId="{B67D1B10-343C-4D7A-971E-A7258F6ECFCA}" type="pres">
      <dgm:prSet presAssocID="{89576E89-BBF3-4902-B312-91D14F45B038}" presName="composite" presStyleCnt="0"/>
      <dgm:spPr/>
    </dgm:pt>
    <dgm:pt modelId="{363987BE-2CD0-4524-A3AD-D868782CEB88}" type="pres">
      <dgm:prSet presAssocID="{89576E89-BBF3-4902-B312-91D14F45B038}" presName="parentText" presStyleLbl="alignNode1" presStyleIdx="1" presStyleCnt="4">
        <dgm:presLayoutVars>
          <dgm:chMax val="1"/>
          <dgm:bulletEnabled val="1"/>
        </dgm:presLayoutVars>
      </dgm:prSet>
      <dgm:spPr/>
    </dgm:pt>
    <dgm:pt modelId="{C8A9D5A6-290B-428A-9296-3DDEF539A085}" type="pres">
      <dgm:prSet presAssocID="{89576E89-BBF3-4902-B312-91D14F45B038}" presName="descendantText" presStyleLbl="alignAcc1" presStyleIdx="1" presStyleCnt="4">
        <dgm:presLayoutVars>
          <dgm:bulletEnabled val="1"/>
        </dgm:presLayoutVars>
      </dgm:prSet>
      <dgm:spPr/>
      <dgm:t>
        <a:bodyPr/>
        <a:lstStyle/>
        <a:p>
          <a:endParaRPr lang="es-ES"/>
        </a:p>
      </dgm:t>
    </dgm:pt>
    <dgm:pt modelId="{6D09977C-A712-4CC4-91CF-A5BFDB7E43E2}" type="pres">
      <dgm:prSet presAssocID="{AAE29055-F994-48E5-8305-9A70D5D27A68}" presName="sp" presStyleCnt="0"/>
      <dgm:spPr/>
    </dgm:pt>
    <dgm:pt modelId="{448508F2-B5A4-4C13-A623-0066806FFCFE}" type="pres">
      <dgm:prSet presAssocID="{29E83E1E-97FB-4581-992E-4A28F970FD3E}" presName="composite" presStyleCnt="0"/>
      <dgm:spPr/>
    </dgm:pt>
    <dgm:pt modelId="{0EE2C6E1-043F-412F-A08F-5FD6FF84B9A6}" type="pres">
      <dgm:prSet presAssocID="{29E83E1E-97FB-4581-992E-4A28F970FD3E}" presName="parentText" presStyleLbl="alignNode1" presStyleIdx="2" presStyleCnt="4">
        <dgm:presLayoutVars>
          <dgm:chMax val="1"/>
          <dgm:bulletEnabled val="1"/>
        </dgm:presLayoutVars>
      </dgm:prSet>
      <dgm:spPr/>
    </dgm:pt>
    <dgm:pt modelId="{8938F646-2C55-4B2A-8348-7D919C1CE8E9}" type="pres">
      <dgm:prSet presAssocID="{29E83E1E-97FB-4581-992E-4A28F970FD3E}" presName="descendantText" presStyleLbl="alignAcc1" presStyleIdx="2" presStyleCnt="4">
        <dgm:presLayoutVars>
          <dgm:bulletEnabled val="1"/>
        </dgm:presLayoutVars>
      </dgm:prSet>
      <dgm:spPr/>
      <dgm:t>
        <a:bodyPr/>
        <a:lstStyle/>
        <a:p>
          <a:endParaRPr lang="es-ES"/>
        </a:p>
      </dgm:t>
    </dgm:pt>
    <dgm:pt modelId="{4C327E00-11E9-4C3F-BE98-FA2A481C762E}" type="pres">
      <dgm:prSet presAssocID="{35D9DF59-D96E-4648-B855-9F06F1D06079}" presName="sp" presStyleCnt="0"/>
      <dgm:spPr/>
    </dgm:pt>
    <dgm:pt modelId="{6B323B1E-F1A7-4AFB-8415-0311CBA82245}" type="pres">
      <dgm:prSet presAssocID="{95C1301D-3D78-4F25-AB86-580ECD148058}" presName="composite" presStyleCnt="0"/>
      <dgm:spPr/>
    </dgm:pt>
    <dgm:pt modelId="{9BEBF55A-81BC-45A2-B7D4-7DBC390480DF}" type="pres">
      <dgm:prSet presAssocID="{95C1301D-3D78-4F25-AB86-580ECD148058}" presName="parentText" presStyleLbl="alignNode1" presStyleIdx="3" presStyleCnt="4">
        <dgm:presLayoutVars>
          <dgm:chMax val="1"/>
          <dgm:bulletEnabled val="1"/>
        </dgm:presLayoutVars>
      </dgm:prSet>
      <dgm:spPr/>
    </dgm:pt>
    <dgm:pt modelId="{3EE3E296-8124-440C-8453-F2A4CC368D8E}" type="pres">
      <dgm:prSet presAssocID="{95C1301D-3D78-4F25-AB86-580ECD148058}" presName="descendantText" presStyleLbl="alignAcc1" presStyleIdx="3" presStyleCnt="4">
        <dgm:presLayoutVars>
          <dgm:bulletEnabled val="1"/>
        </dgm:presLayoutVars>
      </dgm:prSet>
      <dgm:spPr/>
      <dgm:t>
        <a:bodyPr/>
        <a:lstStyle/>
        <a:p>
          <a:endParaRPr lang="es-ES"/>
        </a:p>
      </dgm:t>
    </dgm:pt>
  </dgm:ptLst>
  <dgm:cxnLst>
    <dgm:cxn modelId="{CE6C11DE-2BFC-4B18-831F-1725B97A37F1}" type="presOf" srcId="{89576E89-BBF3-4902-B312-91D14F45B038}" destId="{363987BE-2CD0-4524-A3AD-D868782CEB88}" srcOrd="0" destOrd="0" presId="urn:microsoft.com/office/officeart/2005/8/layout/chevron2"/>
    <dgm:cxn modelId="{3060F212-419E-4E82-B175-D07D831D939D}" srcId="{29E83E1E-97FB-4581-992E-4A28F970FD3E}" destId="{22736A9A-07D5-4555-8AD8-F1FA456D81AA}" srcOrd="0" destOrd="0" parTransId="{1F1BD02F-5148-428E-873F-38E4C1EF472B}" sibTransId="{F306DFBB-F660-4A0A-82FE-946644A2498B}"/>
    <dgm:cxn modelId="{D08648F7-C727-4264-8A51-5C22B8961C90}" srcId="{D935D698-0108-4DBC-9FB4-C8C60E14403A}" destId="{95C1301D-3D78-4F25-AB86-580ECD148058}" srcOrd="3" destOrd="0" parTransId="{2C426BA8-CD8E-4A24-A8DC-B02A610F8DFE}" sibTransId="{941AC222-8958-42CB-AB43-92DAFC48600D}"/>
    <dgm:cxn modelId="{B609B1BF-DDA3-48C5-B496-AC229CC3247B}" srcId="{89576E89-BBF3-4902-B312-91D14F45B038}" destId="{66CC839F-75AD-4FBE-A97F-3A8BE273F242}" srcOrd="0" destOrd="0" parTransId="{D590012A-0EE7-4DF5-BD4F-604A1F30C047}" sibTransId="{5256F35B-6083-49E1-BBF0-A7572E1F6D1A}"/>
    <dgm:cxn modelId="{9C0BC89A-2D3A-45DF-9F05-5A0F129CB4F4}" type="presOf" srcId="{95C1301D-3D78-4F25-AB86-580ECD148058}" destId="{9BEBF55A-81BC-45A2-B7D4-7DBC390480DF}" srcOrd="0" destOrd="0" presId="urn:microsoft.com/office/officeart/2005/8/layout/chevron2"/>
    <dgm:cxn modelId="{388D0CDF-2346-42F0-B73E-94871F9D7307}" type="presOf" srcId="{56450907-6A32-4AA7-8BD5-BFFD09B0AD54}" destId="{7B34057F-BAFA-43FE-AC02-F8E60B523BCB}" srcOrd="0" destOrd="0" presId="urn:microsoft.com/office/officeart/2005/8/layout/chevron2"/>
    <dgm:cxn modelId="{96E2C6EB-DD35-4567-B028-E0F7AE64759A}" type="presOf" srcId="{66CC839F-75AD-4FBE-A97F-3A8BE273F242}" destId="{C8A9D5A6-290B-428A-9296-3DDEF539A085}" srcOrd="0" destOrd="0" presId="urn:microsoft.com/office/officeart/2005/8/layout/chevron2"/>
    <dgm:cxn modelId="{7D69E164-2F0A-49B8-9BF5-4CD1BFD9061D}" type="presOf" srcId="{22736A9A-07D5-4555-8AD8-F1FA456D81AA}" destId="{8938F646-2C55-4B2A-8348-7D919C1CE8E9}" srcOrd="0" destOrd="0" presId="urn:microsoft.com/office/officeart/2005/8/layout/chevron2"/>
    <dgm:cxn modelId="{91FAD85E-DAA8-4E69-9693-A002608B8829}" type="presOf" srcId="{D935D698-0108-4DBC-9FB4-C8C60E14403A}" destId="{43BA3E3D-6F6E-4E80-9C4F-72E7E5FE0057}" srcOrd="0" destOrd="0" presId="urn:microsoft.com/office/officeart/2005/8/layout/chevron2"/>
    <dgm:cxn modelId="{37A2D1BA-93F6-40EC-9652-C607CF3F877F}" srcId="{D935D698-0108-4DBC-9FB4-C8C60E14403A}" destId="{89576E89-BBF3-4902-B312-91D14F45B038}" srcOrd="1" destOrd="0" parTransId="{40AE4D33-9029-4779-A029-7090151922E4}" sibTransId="{AAE29055-F994-48E5-8305-9A70D5D27A68}"/>
    <dgm:cxn modelId="{12AEF7DB-7F69-48DB-BAF7-7C999068242A}" type="presOf" srcId="{29E83E1E-97FB-4581-992E-4A28F970FD3E}" destId="{0EE2C6E1-043F-412F-A08F-5FD6FF84B9A6}" srcOrd="0" destOrd="0" presId="urn:microsoft.com/office/officeart/2005/8/layout/chevron2"/>
    <dgm:cxn modelId="{4A1C5213-6AA1-4DDD-8606-F244DBC2D1D5}" srcId="{36042494-E726-43BA-B234-1F0396A67E8D}" destId="{56450907-6A32-4AA7-8BD5-BFFD09B0AD54}" srcOrd="0" destOrd="0" parTransId="{789F0272-045D-4F60-9F52-A6E9DCC8E5B3}" sibTransId="{E9DC2E0C-B1BE-4F45-9951-89F3E9FDA3DD}"/>
    <dgm:cxn modelId="{A5DB3230-8D1D-4AEC-85DC-34FFDEC0BE92}" type="presOf" srcId="{875202F3-21B0-44BE-A3B3-A8BB2852A5E2}" destId="{3EE3E296-8124-440C-8453-F2A4CC368D8E}" srcOrd="0" destOrd="0" presId="urn:microsoft.com/office/officeart/2005/8/layout/chevron2"/>
    <dgm:cxn modelId="{499D2DCC-F0BA-4B95-A8C0-BD7C32790A56}" srcId="{D935D698-0108-4DBC-9FB4-C8C60E14403A}" destId="{29E83E1E-97FB-4581-992E-4A28F970FD3E}" srcOrd="2" destOrd="0" parTransId="{A026495C-9EDB-4556-9BBD-CA957256970D}" sibTransId="{35D9DF59-D96E-4648-B855-9F06F1D06079}"/>
    <dgm:cxn modelId="{A7F0FC5E-A186-4604-A5C8-46AC88ABA73C}" srcId="{95C1301D-3D78-4F25-AB86-580ECD148058}" destId="{875202F3-21B0-44BE-A3B3-A8BB2852A5E2}" srcOrd="0" destOrd="0" parTransId="{9F21E385-AF5F-4A79-B045-93A4A060F725}" sibTransId="{41FDDC6F-2A4F-4FAC-B76A-F76F580F882E}"/>
    <dgm:cxn modelId="{B2A60F5F-03AF-4B0E-8835-A0B9144C3402}" srcId="{D935D698-0108-4DBC-9FB4-C8C60E14403A}" destId="{36042494-E726-43BA-B234-1F0396A67E8D}" srcOrd="0" destOrd="0" parTransId="{26519B13-C574-4113-9747-7A26A94E5577}" sibTransId="{E0FDD189-335B-4357-B51B-48D47307708C}"/>
    <dgm:cxn modelId="{2053CD72-F512-4BBF-A256-6AFC30C3A5D1}" type="presOf" srcId="{36042494-E726-43BA-B234-1F0396A67E8D}" destId="{F4239846-A8A3-4F7A-9442-795688F425E4}" srcOrd="0" destOrd="0" presId="urn:microsoft.com/office/officeart/2005/8/layout/chevron2"/>
    <dgm:cxn modelId="{AA02B493-67EE-4988-B380-24D54FC7336E}" type="presParOf" srcId="{43BA3E3D-6F6E-4E80-9C4F-72E7E5FE0057}" destId="{32E3AC24-A1D5-45C9-B88D-A5B7196DD063}" srcOrd="0" destOrd="0" presId="urn:microsoft.com/office/officeart/2005/8/layout/chevron2"/>
    <dgm:cxn modelId="{8BC269B4-07B1-4C72-95DE-1E18CBF18E85}" type="presParOf" srcId="{32E3AC24-A1D5-45C9-B88D-A5B7196DD063}" destId="{F4239846-A8A3-4F7A-9442-795688F425E4}" srcOrd="0" destOrd="0" presId="urn:microsoft.com/office/officeart/2005/8/layout/chevron2"/>
    <dgm:cxn modelId="{F758801E-89BE-4F29-904A-742820C22E9E}" type="presParOf" srcId="{32E3AC24-A1D5-45C9-B88D-A5B7196DD063}" destId="{7B34057F-BAFA-43FE-AC02-F8E60B523BCB}" srcOrd="1" destOrd="0" presId="urn:microsoft.com/office/officeart/2005/8/layout/chevron2"/>
    <dgm:cxn modelId="{D1B5675B-5E5E-4604-A45B-6D72D7171F91}" type="presParOf" srcId="{43BA3E3D-6F6E-4E80-9C4F-72E7E5FE0057}" destId="{79E763B6-9603-498C-B396-588A953CCD30}" srcOrd="1" destOrd="0" presId="urn:microsoft.com/office/officeart/2005/8/layout/chevron2"/>
    <dgm:cxn modelId="{EDD8B5ED-8729-4E25-A7DD-9FA24645282A}" type="presParOf" srcId="{43BA3E3D-6F6E-4E80-9C4F-72E7E5FE0057}" destId="{B67D1B10-343C-4D7A-971E-A7258F6ECFCA}" srcOrd="2" destOrd="0" presId="urn:microsoft.com/office/officeart/2005/8/layout/chevron2"/>
    <dgm:cxn modelId="{3DBF5CD3-78CE-4782-857C-2D0C55CAEA30}" type="presParOf" srcId="{B67D1B10-343C-4D7A-971E-A7258F6ECFCA}" destId="{363987BE-2CD0-4524-A3AD-D868782CEB88}" srcOrd="0" destOrd="0" presId="urn:microsoft.com/office/officeart/2005/8/layout/chevron2"/>
    <dgm:cxn modelId="{51B4CBE8-20B5-47AC-8F7D-E4095C4FAB5E}" type="presParOf" srcId="{B67D1B10-343C-4D7A-971E-A7258F6ECFCA}" destId="{C8A9D5A6-290B-428A-9296-3DDEF539A085}" srcOrd="1" destOrd="0" presId="urn:microsoft.com/office/officeart/2005/8/layout/chevron2"/>
    <dgm:cxn modelId="{B407B977-C16D-42EB-9166-4B1DB034B117}" type="presParOf" srcId="{43BA3E3D-6F6E-4E80-9C4F-72E7E5FE0057}" destId="{6D09977C-A712-4CC4-91CF-A5BFDB7E43E2}" srcOrd="3" destOrd="0" presId="urn:microsoft.com/office/officeart/2005/8/layout/chevron2"/>
    <dgm:cxn modelId="{F00C92F5-6B08-44ED-9B6E-E1C4AE1A68F4}" type="presParOf" srcId="{43BA3E3D-6F6E-4E80-9C4F-72E7E5FE0057}" destId="{448508F2-B5A4-4C13-A623-0066806FFCFE}" srcOrd="4" destOrd="0" presId="urn:microsoft.com/office/officeart/2005/8/layout/chevron2"/>
    <dgm:cxn modelId="{63F7D6F4-4BBA-42C4-9256-764F4BA37AFF}" type="presParOf" srcId="{448508F2-B5A4-4C13-A623-0066806FFCFE}" destId="{0EE2C6E1-043F-412F-A08F-5FD6FF84B9A6}" srcOrd="0" destOrd="0" presId="urn:microsoft.com/office/officeart/2005/8/layout/chevron2"/>
    <dgm:cxn modelId="{2A74FC3A-7118-4AD7-AF58-8C9D74CF5BAD}" type="presParOf" srcId="{448508F2-B5A4-4C13-A623-0066806FFCFE}" destId="{8938F646-2C55-4B2A-8348-7D919C1CE8E9}" srcOrd="1" destOrd="0" presId="urn:microsoft.com/office/officeart/2005/8/layout/chevron2"/>
    <dgm:cxn modelId="{7DCBD6EE-ED4B-4F6B-9F31-05CC9FBE0EC8}" type="presParOf" srcId="{43BA3E3D-6F6E-4E80-9C4F-72E7E5FE0057}" destId="{4C327E00-11E9-4C3F-BE98-FA2A481C762E}" srcOrd="5" destOrd="0" presId="urn:microsoft.com/office/officeart/2005/8/layout/chevron2"/>
    <dgm:cxn modelId="{B2C4D1BD-1E0C-4382-81D5-5876A6424E74}" type="presParOf" srcId="{43BA3E3D-6F6E-4E80-9C4F-72E7E5FE0057}" destId="{6B323B1E-F1A7-4AFB-8415-0311CBA82245}" srcOrd="6" destOrd="0" presId="urn:microsoft.com/office/officeart/2005/8/layout/chevron2"/>
    <dgm:cxn modelId="{D5E734A7-62AD-4825-B841-40E3C8B30CA8}" type="presParOf" srcId="{6B323B1E-F1A7-4AFB-8415-0311CBA82245}" destId="{9BEBF55A-81BC-45A2-B7D4-7DBC390480DF}" srcOrd="0" destOrd="0" presId="urn:microsoft.com/office/officeart/2005/8/layout/chevron2"/>
    <dgm:cxn modelId="{83726284-D84E-4615-B2AA-C97E2355BDBC}" type="presParOf" srcId="{6B323B1E-F1A7-4AFB-8415-0311CBA82245}" destId="{3EE3E296-8124-440C-8453-F2A4CC368D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B60CAC-FEA6-40BC-8B21-92AE3049A41E}" type="doc">
      <dgm:prSet loTypeId="urn:microsoft.com/office/officeart/2008/layout/PictureStrips" loCatId="list" qsTypeId="urn:microsoft.com/office/officeart/2005/8/quickstyle/3d2" qsCatId="3D" csTypeId="urn:microsoft.com/office/officeart/2005/8/colors/accent6_1" csCatId="accent6" phldr="1"/>
      <dgm:spPr/>
      <dgm:t>
        <a:bodyPr/>
        <a:lstStyle/>
        <a:p>
          <a:endParaRPr lang="es-ES"/>
        </a:p>
      </dgm:t>
    </dgm:pt>
    <dgm:pt modelId="{7EA5C4AB-BBB9-4971-99AE-609DFEC03C4F}">
      <dgm:prSet phldrT="[Texto]" custT="1"/>
      <dgm:spPr/>
      <dgm:t>
        <a:bodyPr/>
        <a:lstStyle/>
        <a:p>
          <a:r>
            <a:rPr lang="es-ES" sz="1400" dirty="0" smtClean="0"/>
            <a:t>Es un modelo muy rígido, como el modelo en cascada.</a:t>
          </a:r>
          <a:endParaRPr lang="es-ES" sz="1400" dirty="0"/>
        </a:p>
      </dgm:t>
    </dgm:pt>
    <dgm:pt modelId="{B59BB07A-4B33-4D13-BC8A-5EECA3D8783A}" type="parTrans" cxnId="{13EC56AE-5446-482F-B373-F7DBA2810B16}">
      <dgm:prSet/>
      <dgm:spPr/>
      <dgm:t>
        <a:bodyPr/>
        <a:lstStyle/>
        <a:p>
          <a:endParaRPr lang="es-ES"/>
        </a:p>
      </dgm:t>
    </dgm:pt>
    <dgm:pt modelId="{9930D08A-B8BA-4B0F-8818-6B7F98AF84F9}" type="sibTrans" cxnId="{13EC56AE-5446-482F-B373-F7DBA2810B16}">
      <dgm:prSet/>
      <dgm:spPr/>
      <dgm:t>
        <a:bodyPr/>
        <a:lstStyle/>
        <a:p>
          <a:endParaRPr lang="es-ES"/>
        </a:p>
      </dgm:t>
    </dgm:pt>
    <dgm:pt modelId="{A29198DA-1674-4160-BC7D-0FB95A1DB04D}">
      <dgm:prSet phldrT="[Texto]" custT="1"/>
      <dgm:spPr/>
      <dgm:t>
        <a:bodyPr/>
        <a:lstStyle/>
        <a:p>
          <a:r>
            <a:rPr lang="es-ES" sz="1400" dirty="0" smtClean="0"/>
            <a:t>Tiene poca flexibilidad y ajustar el alcance es difícil y caro</a:t>
          </a:r>
          <a:endParaRPr lang="es-ES" sz="1400" dirty="0"/>
        </a:p>
      </dgm:t>
    </dgm:pt>
    <dgm:pt modelId="{2C993723-73AE-4571-8E6C-F099B57B90EE}" type="parTrans" cxnId="{E50A8EA4-EEB9-4A36-A7AD-5FEAC4399CA3}">
      <dgm:prSet/>
      <dgm:spPr/>
      <dgm:t>
        <a:bodyPr/>
        <a:lstStyle/>
        <a:p>
          <a:endParaRPr lang="es-ES"/>
        </a:p>
      </dgm:t>
    </dgm:pt>
    <dgm:pt modelId="{BD4E4E19-7955-4275-AF42-744EB2E4E33D}" type="sibTrans" cxnId="{E50A8EA4-EEB9-4A36-A7AD-5FEAC4399CA3}">
      <dgm:prSet/>
      <dgm:spPr/>
      <dgm:t>
        <a:bodyPr/>
        <a:lstStyle/>
        <a:p>
          <a:endParaRPr lang="es-ES"/>
        </a:p>
      </dgm:t>
    </dgm:pt>
    <dgm:pt modelId="{0B83B0AB-05AD-41A7-8A0B-A57F9C957E6E}">
      <dgm:prSet phldrT="[Texto]" custT="1"/>
      <dgm:spPr/>
      <dgm:t>
        <a:bodyPr/>
        <a:lstStyle/>
        <a:p>
          <a:r>
            <a:rPr lang="es-ES" sz="1400" dirty="0" smtClean="0"/>
            <a:t>El software se desarrolla durante la fase de implementación, por lo que no se producen prototipos del software.</a:t>
          </a:r>
          <a:endParaRPr lang="es-ES" sz="1400" dirty="0"/>
        </a:p>
      </dgm:t>
    </dgm:pt>
    <dgm:pt modelId="{F416503E-96AD-4A41-B89C-828E474006DC}" type="parTrans" cxnId="{13466497-A480-4B35-98B0-9127D83040F6}">
      <dgm:prSet/>
      <dgm:spPr/>
      <dgm:t>
        <a:bodyPr/>
        <a:lstStyle/>
        <a:p>
          <a:endParaRPr lang="es-ES"/>
        </a:p>
      </dgm:t>
    </dgm:pt>
    <dgm:pt modelId="{523C3F5E-1AB5-478F-B4E2-79A9565398DA}" type="sibTrans" cxnId="{13466497-A480-4B35-98B0-9127D83040F6}">
      <dgm:prSet/>
      <dgm:spPr/>
      <dgm:t>
        <a:bodyPr/>
        <a:lstStyle/>
        <a:p>
          <a:endParaRPr lang="es-ES"/>
        </a:p>
      </dgm:t>
    </dgm:pt>
    <dgm:pt modelId="{63B01B60-B271-4D31-824D-27C195F85B05}">
      <dgm:prSet custT="1"/>
      <dgm:spPr/>
      <dgm:t>
        <a:bodyPr/>
        <a:lstStyle/>
        <a:p>
          <a:r>
            <a:rPr lang="es-ES" sz="1400" smtClean="0"/>
            <a:t>El modelo no proporciona caminos claros para problemas encontrados durante las fases de pruebas</a:t>
          </a:r>
          <a:endParaRPr lang="es-ES" sz="1400" dirty="0"/>
        </a:p>
      </dgm:t>
    </dgm:pt>
    <dgm:pt modelId="{DED72BAD-1327-470B-8988-47E4E92AE255}" type="parTrans" cxnId="{C59F3940-CAB4-47D7-A5C5-F56E577F4E8A}">
      <dgm:prSet/>
      <dgm:spPr/>
      <dgm:t>
        <a:bodyPr/>
        <a:lstStyle/>
        <a:p>
          <a:endParaRPr lang="es-ES"/>
        </a:p>
      </dgm:t>
    </dgm:pt>
    <dgm:pt modelId="{F41FDF3C-58BB-4398-A790-24419BD3AD91}" type="sibTrans" cxnId="{C59F3940-CAB4-47D7-A5C5-F56E577F4E8A}">
      <dgm:prSet/>
      <dgm:spPr/>
      <dgm:t>
        <a:bodyPr/>
        <a:lstStyle/>
        <a:p>
          <a:endParaRPr lang="es-ES"/>
        </a:p>
      </dgm:t>
    </dgm:pt>
    <dgm:pt modelId="{F1C7A379-52C5-4797-9D31-15B380073304}" type="pres">
      <dgm:prSet presAssocID="{ABB60CAC-FEA6-40BC-8B21-92AE3049A41E}" presName="Name0" presStyleCnt="0">
        <dgm:presLayoutVars>
          <dgm:dir/>
          <dgm:resizeHandles val="exact"/>
        </dgm:presLayoutVars>
      </dgm:prSet>
      <dgm:spPr/>
    </dgm:pt>
    <dgm:pt modelId="{145BB04A-EFD0-4615-B69C-5796D2011AD1}" type="pres">
      <dgm:prSet presAssocID="{7EA5C4AB-BBB9-4971-99AE-609DFEC03C4F}" presName="composite" presStyleCnt="0"/>
      <dgm:spPr/>
    </dgm:pt>
    <dgm:pt modelId="{5FD2FEF7-8A23-4898-A02C-273739B7B66F}" type="pres">
      <dgm:prSet presAssocID="{7EA5C4AB-BBB9-4971-99AE-609DFEC03C4F}" presName="rect1" presStyleLbl="trAlignAcc1" presStyleIdx="0" presStyleCnt="4" custScaleX="129271">
        <dgm:presLayoutVars>
          <dgm:bulletEnabled val="1"/>
        </dgm:presLayoutVars>
      </dgm:prSet>
      <dgm:spPr/>
      <dgm:t>
        <a:bodyPr/>
        <a:lstStyle/>
        <a:p>
          <a:endParaRPr lang="es-ES"/>
        </a:p>
      </dgm:t>
    </dgm:pt>
    <dgm:pt modelId="{E0B53CE2-F7F1-4619-A82B-202384292077}" type="pres">
      <dgm:prSet presAssocID="{7EA5C4AB-BBB9-4971-99AE-609DFEC03C4F}" presName="rect2" presStyleLbl="fgImgPlace1" presStyleIdx="0"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3233A81D-3AE5-4D6C-AB59-FDD67D67E76C}" type="pres">
      <dgm:prSet presAssocID="{9930D08A-B8BA-4B0F-8818-6B7F98AF84F9}" presName="sibTrans" presStyleCnt="0"/>
      <dgm:spPr/>
    </dgm:pt>
    <dgm:pt modelId="{D080B6F3-8EE9-4940-B182-544B505CC2CC}" type="pres">
      <dgm:prSet presAssocID="{A29198DA-1674-4160-BC7D-0FB95A1DB04D}" presName="composite" presStyleCnt="0"/>
      <dgm:spPr/>
    </dgm:pt>
    <dgm:pt modelId="{2D352829-1980-483F-BD02-6610D6D44D6C}" type="pres">
      <dgm:prSet presAssocID="{A29198DA-1674-4160-BC7D-0FB95A1DB04D}" presName="rect1" presStyleLbl="trAlignAcc1" presStyleIdx="1" presStyleCnt="4" custScaleX="129271">
        <dgm:presLayoutVars>
          <dgm:bulletEnabled val="1"/>
        </dgm:presLayoutVars>
      </dgm:prSet>
      <dgm:spPr/>
      <dgm:t>
        <a:bodyPr/>
        <a:lstStyle/>
        <a:p>
          <a:endParaRPr lang="es-ES"/>
        </a:p>
      </dgm:t>
    </dgm:pt>
    <dgm:pt modelId="{ABB85E75-80DF-43D6-BF72-C956D51DE7AA}" type="pres">
      <dgm:prSet presAssocID="{A29198DA-1674-4160-BC7D-0FB95A1DB04D}" presName="rect2" presStyleLbl="fgImgPlace1" presStyleIdx="1"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579E7C2B-E29C-4BC8-90D2-A5BE5D3EF196}" type="pres">
      <dgm:prSet presAssocID="{BD4E4E19-7955-4275-AF42-744EB2E4E33D}" presName="sibTrans" presStyleCnt="0"/>
      <dgm:spPr/>
    </dgm:pt>
    <dgm:pt modelId="{FD696380-69BF-4165-927E-1F967E31A9C6}" type="pres">
      <dgm:prSet presAssocID="{0B83B0AB-05AD-41A7-8A0B-A57F9C957E6E}" presName="composite" presStyleCnt="0"/>
      <dgm:spPr/>
    </dgm:pt>
    <dgm:pt modelId="{2183566C-E427-480F-809E-9818F49038BD}" type="pres">
      <dgm:prSet presAssocID="{0B83B0AB-05AD-41A7-8A0B-A57F9C957E6E}" presName="rect1" presStyleLbl="trAlignAcc1" presStyleIdx="2" presStyleCnt="4" custScaleX="129015">
        <dgm:presLayoutVars>
          <dgm:bulletEnabled val="1"/>
        </dgm:presLayoutVars>
      </dgm:prSet>
      <dgm:spPr/>
      <dgm:t>
        <a:bodyPr/>
        <a:lstStyle/>
        <a:p>
          <a:endParaRPr lang="es-ES"/>
        </a:p>
      </dgm:t>
    </dgm:pt>
    <dgm:pt modelId="{335A9B76-62EA-4415-AC26-684483DD72FD}" type="pres">
      <dgm:prSet presAssocID="{0B83B0AB-05AD-41A7-8A0B-A57F9C957E6E}" presName="rect2" presStyleLbl="fgImgPlace1" presStyleIdx="2"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 modelId="{D2D0755E-826D-4596-9965-3782218B6418}" type="pres">
      <dgm:prSet presAssocID="{523C3F5E-1AB5-478F-B4E2-79A9565398DA}" presName="sibTrans" presStyleCnt="0"/>
      <dgm:spPr/>
    </dgm:pt>
    <dgm:pt modelId="{400FE13E-F936-46F4-AA6A-3DE20AD79FE5}" type="pres">
      <dgm:prSet presAssocID="{63B01B60-B271-4D31-824D-27C195F85B05}" presName="composite" presStyleCnt="0"/>
      <dgm:spPr/>
    </dgm:pt>
    <dgm:pt modelId="{FE459A92-BEC9-4C46-92C7-D3EE346431B9}" type="pres">
      <dgm:prSet presAssocID="{63B01B60-B271-4D31-824D-27C195F85B05}" presName="rect1" presStyleLbl="trAlignAcc1" presStyleIdx="3" presStyleCnt="4" custScaleX="127545">
        <dgm:presLayoutVars>
          <dgm:bulletEnabled val="1"/>
        </dgm:presLayoutVars>
      </dgm:prSet>
      <dgm:spPr/>
      <dgm:t>
        <a:bodyPr/>
        <a:lstStyle/>
        <a:p>
          <a:endParaRPr lang="es-ES"/>
        </a:p>
      </dgm:t>
    </dgm:pt>
    <dgm:pt modelId="{E94F140E-A08B-40E1-9C04-F4DB3B5843FB}" type="pres">
      <dgm:prSet presAssocID="{63B01B60-B271-4D31-824D-27C195F85B05}" presName="rect2" presStyleLbl="fgImgPlace1" presStyleIdx="3" presStyleCnt="4" custLinFactNeighborX="-8439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dgm:spPr>
    </dgm:pt>
  </dgm:ptLst>
  <dgm:cxnLst>
    <dgm:cxn modelId="{0E32FBA7-ED03-4FB7-A740-608EA32DA0EC}" type="presOf" srcId="{A29198DA-1674-4160-BC7D-0FB95A1DB04D}" destId="{2D352829-1980-483F-BD02-6610D6D44D6C}" srcOrd="0" destOrd="0" presId="urn:microsoft.com/office/officeart/2008/layout/PictureStrips"/>
    <dgm:cxn modelId="{2FF4A227-608B-467F-B994-4DD58A53E863}" type="presOf" srcId="{7EA5C4AB-BBB9-4971-99AE-609DFEC03C4F}" destId="{5FD2FEF7-8A23-4898-A02C-273739B7B66F}" srcOrd="0" destOrd="0" presId="urn:microsoft.com/office/officeart/2008/layout/PictureStrips"/>
    <dgm:cxn modelId="{13EC56AE-5446-482F-B373-F7DBA2810B16}" srcId="{ABB60CAC-FEA6-40BC-8B21-92AE3049A41E}" destId="{7EA5C4AB-BBB9-4971-99AE-609DFEC03C4F}" srcOrd="0" destOrd="0" parTransId="{B59BB07A-4B33-4D13-BC8A-5EECA3D8783A}" sibTransId="{9930D08A-B8BA-4B0F-8818-6B7F98AF84F9}"/>
    <dgm:cxn modelId="{713A9BE5-2C90-4B8E-BB95-0EF918BE80E6}" type="presOf" srcId="{0B83B0AB-05AD-41A7-8A0B-A57F9C957E6E}" destId="{2183566C-E427-480F-809E-9818F49038BD}" srcOrd="0" destOrd="0" presId="urn:microsoft.com/office/officeart/2008/layout/PictureStrips"/>
    <dgm:cxn modelId="{E50A8EA4-EEB9-4A36-A7AD-5FEAC4399CA3}" srcId="{ABB60CAC-FEA6-40BC-8B21-92AE3049A41E}" destId="{A29198DA-1674-4160-BC7D-0FB95A1DB04D}" srcOrd="1" destOrd="0" parTransId="{2C993723-73AE-4571-8E6C-F099B57B90EE}" sibTransId="{BD4E4E19-7955-4275-AF42-744EB2E4E33D}"/>
    <dgm:cxn modelId="{36459E16-13CA-470A-A52A-9436585E4978}" type="presOf" srcId="{ABB60CAC-FEA6-40BC-8B21-92AE3049A41E}" destId="{F1C7A379-52C5-4797-9D31-15B380073304}" srcOrd="0" destOrd="0" presId="urn:microsoft.com/office/officeart/2008/layout/PictureStrips"/>
    <dgm:cxn modelId="{BCDA82EE-C3D9-46BB-B6BE-C63CDE9A7165}" type="presOf" srcId="{63B01B60-B271-4D31-824D-27C195F85B05}" destId="{FE459A92-BEC9-4C46-92C7-D3EE346431B9}" srcOrd="0" destOrd="0" presId="urn:microsoft.com/office/officeart/2008/layout/PictureStrips"/>
    <dgm:cxn modelId="{13466497-A480-4B35-98B0-9127D83040F6}" srcId="{ABB60CAC-FEA6-40BC-8B21-92AE3049A41E}" destId="{0B83B0AB-05AD-41A7-8A0B-A57F9C957E6E}" srcOrd="2" destOrd="0" parTransId="{F416503E-96AD-4A41-B89C-828E474006DC}" sibTransId="{523C3F5E-1AB5-478F-B4E2-79A9565398DA}"/>
    <dgm:cxn modelId="{C59F3940-CAB4-47D7-A5C5-F56E577F4E8A}" srcId="{ABB60CAC-FEA6-40BC-8B21-92AE3049A41E}" destId="{63B01B60-B271-4D31-824D-27C195F85B05}" srcOrd="3" destOrd="0" parTransId="{DED72BAD-1327-470B-8988-47E4E92AE255}" sibTransId="{F41FDF3C-58BB-4398-A790-24419BD3AD91}"/>
    <dgm:cxn modelId="{312665BB-BE3E-4286-9E34-36DE348224CA}" type="presParOf" srcId="{F1C7A379-52C5-4797-9D31-15B380073304}" destId="{145BB04A-EFD0-4615-B69C-5796D2011AD1}" srcOrd="0" destOrd="0" presId="urn:microsoft.com/office/officeart/2008/layout/PictureStrips"/>
    <dgm:cxn modelId="{A528A889-5CA7-4609-8743-6C38EC721605}" type="presParOf" srcId="{145BB04A-EFD0-4615-B69C-5796D2011AD1}" destId="{5FD2FEF7-8A23-4898-A02C-273739B7B66F}" srcOrd="0" destOrd="0" presId="urn:microsoft.com/office/officeart/2008/layout/PictureStrips"/>
    <dgm:cxn modelId="{C8F84321-0401-450A-B67B-45BB1D68E411}" type="presParOf" srcId="{145BB04A-EFD0-4615-B69C-5796D2011AD1}" destId="{E0B53CE2-F7F1-4619-A82B-202384292077}" srcOrd="1" destOrd="0" presId="urn:microsoft.com/office/officeart/2008/layout/PictureStrips"/>
    <dgm:cxn modelId="{85161C13-2060-4B67-B228-8ECDD61FFE44}" type="presParOf" srcId="{F1C7A379-52C5-4797-9D31-15B380073304}" destId="{3233A81D-3AE5-4D6C-AB59-FDD67D67E76C}" srcOrd="1" destOrd="0" presId="urn:microsoft.com/office/officeart/2008/layout/PictureStrips"/>
    <dgm:cxn modelId="{08990395-62F7-47FC-9084-EEE9DD3AA3FB}" type="presParOf" srcId="{F1C7A379-52C5-4797-9D31-15B380073304}" destId="{D080B6F3-8EE9-4940-B182-544B505CC2CC}" srcOrd="2" destOrd="0" presId="urn:microsoft.com/office/officeart/2008/layout/PictureStrips"/>
    <dgm:cxn modelId="{9BD8AFED-33E3-425D-9A7D-1EC1D8A5E440}" type="presParOf" srcId="{D080B6F3-8EE9-4940-B182-544B505CC2CC}" destId="{2D352829-1980-483F-BD02-6610D6D44D6C}" srcOrd="0" destOrd="0" presId="urn:microsoft.com/office/officeart/2008/layout/PictureStrips"/>
    <dgm:cxn modelId="{0FBAD2F5-F5CC-4EF9-8E01-E97D112F88BF}" type="presParOf" srcId="{D080B6F3-8EE9-4940-B182-544B505CC2CC}" destId="{ABB85E75-80DF-43D6-BF72-C956D51DE7AA}" srcOrd="1" destOrd="0" presId="urn:microsoft.com/office/officeart/2008/layout/PictureStrips"/>
    <dgm:cxn modelId="{2AC51D0A-9B7B-405E-A234-3857121D35DA}" type="presParOf" srcId="{F1C7A379-52C5-4797-9D31-15B380073304}" destId="{579E7C2B-E29C-4BC8-90D2-A5BE5D3EF196}" srcOrd="3" destOrd="0" presId="urn:microsoft.com/office/officeart/2008/layout/PictureStrips"/>
    <dgm:cxn modelId="{435E602E-2E26-4251-AC92-2C7D68EF7964}" type="presParOf" srcId="{F1C7A379-52C5-4797-9D31-15B380073304}" destId="{FD696380-69BF-4165-927E-1F967E31A9C6}" srcOrd="4" destOrd="0" presId="urn:microsoft.com/office/officeart/2008/layout/PictureStrips"/>
    <dgm:cxn modelId="{591886D9-C4FA-45DB-AE3B-EE1D167AE51F}" type="presParOf" srcId="{FD696380-69BF-4165-927E-1F967E31A9C6}" destId="{2183566C-E427-480F-809E-9818F49038BD}" srcOrd="0" destOrd="0" presId="urn:microsoft.com/office/officeart/2008/layout/PictureStrips"/>
    <dgm:cxn modelId="{EE70F42D-2EA2-4536-B667-08913DE3A195}" type="presParOf" srcId="{FD696380-69BF-4165-927E-1F967E31A9C6}" destId="{335A9B76-62EA-4415-AC26-684483DD72FD}" srcOrd="1" destOrd="0" presId="urn:microsoft.com/office/officeart/2008/layout/PictureStrips"/>
    <dgm:cxn modelId="{2A384414-BCA0-4501-A41E-6473D21FDADD}" type="presParOf" srcId="{F1C7A379-52C5-4797-9D31-15B380073304}" destId="{D2D0755E-826D-4596-9965-3782218B6418}" srcOrd="5" destOrd="0" presId="urn:microsoft.com/office/officeart/2008/layout/PictureStrips"/>
    <dgm:cxn modelId="{53BDF0C7-A853-4438-862D-DAC1D124FCDA}" type="presParOf" srcId="{F1C7A379-52C5-4797-9D31-15B380073304}" destId="{400FE13E-F936-46F4-AA6A-3DE20AD79FE5}" srcOrd="6" destOrd="0" presId="urn:microsoft.com/office/officeart/2008/layout/PictureStrips"/>
    <dgm:cxn modelId="{73D7F3AD-396C-4732-8439-965256190616}" type="presParOf" srcId="{400FE13E-F936-46F4-AA6A-3DE20AD79FE5}" destId="{FE459A92-BEC9-4C46-92C7-D3EE346431B9}" srcOrd="0" destOrd="0" presId="urn:microsoft.com/office/officeart/2008/layout/PictureStrips"/>
    <dgm:cxn modelId="{B8129878-FA1E-41EA-BC34-F6971D9CAE37}" type="presParOf" srcId="{400FE13E-F936-46F4-AA6A-3DE20AD79FE5}" destId="{E94F140E-A08B-40E1-9C04-F4DB3B5843FB}" srcOrd="1" destOrd="0" presId="urn:microsoft.com/office/officeart/2008/layout/PictureStrip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35D698-0108-4DBC-9FB4-C8C60E14403A}"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s-ES"/>
        </a:p>
      </dgm:t>
    </dgm:pt>
    <dgm:pt modelId="{36042494-E726-43BA-B234-1F0396A67E8D}">
      <dgm:prSet phldrT="[Texto]"/>
      <dgm:spPr/>
      <dgm:t>
        <a:bodyPr/>
        <a:lstStyle/>
        <a:p>
          <a:r>
            <a:rPr lang="es-CO" dirty="0" smtClean="0"/>
            <a:t>1</a:t>
          </a:r>
          <a:endParaRPr lang="es-ES" dirty="0"/>
        </a:p>
      </dgm:t>
    </dgm:pt>
    <dgm:pt modelId="{26519B13-C574-4113-9747-7A26A94E5577}" type="parTrans" cxnId="{B2A60F5F-03AF-4B0E-8835-A0B9144C3402}">
      <dgm:prSet/>
      <dgm:spPr/>
      <dgm:t>
        <a:bodyPr/>
        <a:lstStyle/>
        <a:p>
          <a:endParaRPr lang="es-ES"/>
        </a:p>
      </dgm:t>
    </dgm:pt>
    <dgm:pt modelId="{E0FDD189-335B-4357-B51B-48D47307708C}" type="sibTrans" cxnId="{B2A60F5F-03AF-4B0E-8835-A0B9144C3402}">
      <dgm:prSet/>
      <dgm:spPr/>
      <dgm:t>
        <a:bodyPr/>
        <a:lstStyle/>
        <a:p>
          <a:endParaRPr lang="es-ES"/>
        </a:p>
      </dgm:t>
    </dgm:pt>
    <dgm:pt modelId="{56450907-6A32-4AA7-8BD5-BFFD09B0AD54}">
      <dgm:prSet phldrT="[Texto]"/>
      <dgm:spPr/>
      <dgm:t>
        <a:bodyPr/>
        <a:lstStyle/>
        <a:p>
          <a:r>
            <a:rPr lang="es-ES" dirty="0" smtClean="0"/>
            <a:t>No hace falta que los requisitos estén totalmente definidos al inicio del desarrollo, sino que se pueden ir refinando en cada una de las iteraciones. </a:t>
          </a:r>
          <a:endParaRPr lang="es-ES" dirty="0"/>
        </a:p>
      </dgm:t>
    </dgm:pt>
    <dgm:pt modelId="{789F0272-045D-4F60-9F52-A6E9DCC8E5B3}" type="parTrans" cxnId="{4A1C5213-6AA1-4DDD-8606-F244DBC2D1D5}">
      <dgm:prSet/>
      <dgm:spPr/>
      <dgm:t>
        <a:bodyPr/>
        <a:lstStyle/>
        <a:p>
          <a:endParaRPr lang="es-ES"/>
        </a:p>
      </dgm:t>
    </dgm:pt>
    <dgm:pt modelId="{E9DC2E0C-B1BE-4F45-9951-89F3E9FDA3DD}" type="sibTrans" cxnId="{4A1C5213-6AA1-4DDD-8606-F244DBC2D1D5}">
      <dgm:prSet/>
      <dgm:spPr/>
      <dgm:t>
        <a:bodyPr/>
        <a:lstStyle/>
        <a:p>
          <a:endParaRPr lang="es-ES"/>
        </a:p>
      </dgm:t>
    </dgm:pt>
    <dgm:pt modelId="{89576E89-BBF3-4902-B312-91D14F45B038}">
      <dgm:prSet phldrT="[Texto]"/>
      <dgm:spPr/>
      <dgm:t>
        <a:bodyPr/>
        <a:lstStyle/>
        <a:p>
          <a:r>
            <a:rPr lang="es-CO" dirty="0" smtClean="0"/>
            <a:t>2</a:t>
          </a:r>
          <a:endParaRPr lang="es-ES" dirty="0"/>
        </a:p>
      </dgm:t>
    </dgm:pt>
    <dgm:pt modelId="{40AE4D33-9029-4779-A029-7090151922E4}" type="parTrans" cxnId="{37A2D1BA-93F6-40EC-9652-C607CF3F877F}">
      <dgm:prSet/>
      <dgm:spPr/>
      <dgm:t>
        <a:bodyPr/>
        <a:lstStyle/>
        <a:p>
          <a:endParaRPr lang="es-ES"/>
        </a:p>
      </dgm:t>
    </dgm:pt>
    <dgm:pt modelId="{AAE29055-F994-48E5-8305-9A70D5D27A68}" type="sibTrans" cxnId="{37A2D1BA-93F6-40EC-9652-C607CF3F877F}">
      <dgm:prSet/>
      <dgm:spPr/>
      <dgm:t>
        <a:bodyPr/>
        <a:lstStyle/>
        <a:p>
          <a:endParaRPr lang="es-ES"/>
        </a:p>
      </dgm:t>
    </dgm:pt>
    <dgm:pt modelId="{66CC839F-75AD-4FBE-A97F-3A8BE273F242}">
      <dgm:prSet phldrT="[Texto]"/>
      <dgm:spPr/>
      <dgm:t>
        <a:bodyPr/>
        <a:lstStyle/>
        <a:p>
          <a:r>
            <a:rPr lang="es-ES" dirty="0" smtClean="0"/>
            <a:t>Permite realizar el desarrollo en pequeños ciclos, lo que permite gestionar mejor los riesgos, gestionar mejor las entregas</a:t>
          </a:r>
          <a:endParaRPr lang="es-ES" dirty="0"/>
        </a:p>
      </dgm:t>
    </dgm:pt>
    <dgm:pt modelId="{D590012A-0EE7-4DF5-BD4F-604A1F30C047}" type="parTrans" cxnId="{B609B1BF-DDA3-48C5-B496-AC229CC3247B}">
      <dgm:prSet/>
      <dgm:spPr/>
      <dgm:t>
        <a:bodyPr/>
        <a:lstStyle/>
        <a:p>
          <a:endParaRPr lang="es-ES"/>
        </a:p>
      </dgm:t>
    </dgm:pt>
    <dgm:pt modelId="{5256F35B-6083-49E1-BBF0-A7572E1F6D1A}" type="sibTrans" cxnId="{B609B1BF-DDA3-48C5-B496-AC229CC3247B}">
      <dgm:prSet/>
      <dgm:spPr/>
      <dgm:t>
        <a:bodyPr/>
        <a:lstStyle/>
        <a:p>
          <a:endParaRPr lang="es-ES"/>
        </a:p>
      </dgm:t>
    </dgm:pt>
    <dgm:pt modelId="{FB2ECC83-71F9-46AB-97F8-C1DE0FDF5688}" type="pres">
      <dgm:prSet presAssocID="{D935D698-0108-4DBC-9FB4-C8C60E14403A}" presName="Name0" presStyleCnt="0">
        <dgm:presLayoutVars>
          <dgm:dir/>
          <dgm:animLvl val="lvl"/>
          <dgm:resizeHandles/>
        </dgm:presLayoutVars>
      </dgm:prSet>
      <dgm:spPr/>
    </dgm:pt>
    <dgm:pt modelId="{BD2F39A9-364C-42FD-AAC2-56DB0AA5D068}" type="pres">
      <dgm:prSet presAssocID="{36042494-E726-43BA-B234-1F0396A67E8D}" presName="linNode" presStyleCnt="0"/>
      <dgm:spPr/>
    </dgm:pt>
    <dgm:pt modelId="{1C4F93D8-D1AA-489D-9F67-BEC9042E51C2}" type="pres">
      <dgm:prSet presAssocID="{36042494-E726-43BA-B234-1F0396A67E8D}" presName="parentShp" presStyleLbl="node1" presStyleIdx="0" presStyleCnt="2">
        <dgm:presLayoutVars>
          <dgm:bulletEnabled val="1"/>
        </dgm:presLayoutVars>
      </dgm:prSet>
      <dgm:spPr/>
    </dgm:pt>
    <dgm:pt modelId="{3A74C4CA-18CF-4E83-BE35-33CB51142F19}" type="pres">
      <dgm:prSet presAssocID="{36042494-E726-43BA-B234-1F0396A67E8D}" presName="childShp" presStyleLbl="bgAccFollowNode1" presStyleIdx="0" presStyleCnt="2">
        <dgm:presLayoutVars>
          <dgm:bulletEnabled val="1"/>
        </dgm:presLayoutVars>
      </dgm:prSet>
      <dgm:spPr/>
    </dgm:pt>
    <dgm:pt modelId="{CD755425-529B-43F1-87DC-4EF10C50A181}" type="pres">
      <dgm:prSet presAssocID="{E0FDD189-335B-4357-B51B-48D47307708C}" presName="spacing" presStyleCnt="0"/>
      <dgm:spPr/>
    </dgm:pt>
    <dgm:pt modelId="{726B9437-485A-46C6-A1E7-EFF7791ED677}" type="pres">
      <dgm:prSet presAssocID="{89576E89-BBF3-4902-B312-91D14F45B038}" presName="linNode" presStyleCnt="0"/>
      <dgm:spPr/>
    </dgm:pt>
    <dgm:pt modelId="{81BC6C39-0614-44D0-A76B-668D8095FBCA}" type="pres">
      <dgm:prSet presAssocID="{89576E89-BBF3-4902-B312-91D14F45B038}" presName="parentShp" presStyleLbl="node1" presStyleIdx="1" presStyleCnt="2">
        <dgm:presLayoutVars>
          <dgm:bulletEnabled val="1"/>
        </dgm:presLayoutVars>
      </dgm:prSet>
      <dgm:spPr/>
    </dgm:pt>
    <dgm:pt modelId="{819A65AE-3548-40E9-8C2F-159817491BB4}" type="pres">
      <dgm:prSet presAssocID="{89576E89-BBF3-4902-B312-91D14F45B038}" presName="childShp" presStyleLbl="bgAccFollowNode1" presStyleIdx="1" presStyleCnt="2">
        <dgm:presLayoutVars>
          <dgm:bulletEnabled val="1"/>
        </dgm:presLayoutVars>
      </dgm:prSet>
      <dgm:spPr/>
    </dgm:pt>
  </dgm:ptLst>
  <dgm:cxnLst>
    <dgm:cxn modelId="{2B80DE26-5258-463E-9201-719DCB1580AA}" type="presOf" srcId="{56450907-6A32-4AA7-8BD5-BFFD09B0AD54}" destId="{3A74C4CA-18CF-4E83-BE35-33CB51142F19}" srcOrd="0" destOrd="0" presId="urn:microsoft.com/office/officeart/2005/8/layout/vList6"/>
    <dgm:cxn modelId="{7924EDF5-B20D-452C-BB9D-1E623EE5EE07}" type="presOf" srcId="{D935D698-0108-4DBC-9FB4-C8C60E14403A}" destId="{FB2ECC83-71F9-46AB-97F8-C1DE0FDF5688}" srcOrd="0" destOrd="0" presId="urn:microsoft.com/office/officeart/2005/8/layout/vList6"/>
    <dgm:cxn modelId="{B609B1BF-DDA3-48C5-B496-AC229CC3247B}" srcId="{89576E89-BBF3-4902-B312-91D14F45B038}" destId="{66CC839F-75AD-4FBE-A97F-3A8BE273F242}" srcOrd="0" destOrd="0" parTransId="{D590012A-0EE7-4DF5-BD4F-604A1F30C047}" sibTransId="{5256F35B-6083-49E1-BBF0-A7572E1F6D1A}"/>
    <dgm:cxn modelId="{B2A60F5F-03AF-4B0E-8835-A0B9144C3402}" srcId="{D935D698-0108-4DBC-9FB4-C8C60E14403A}" destId="{36042494-E726-43BA-B234-1F0396A67E8D}" srcOrd="0" destOrd="0" parTransId="{26519B13-C574-4113-9747-7A26A94E5577}" sibTransId="{E0FDD189-335B-4357-B51B-48D47307708C}"/>
    <dgm:cxn modelId="{4A1C5213-6AA1-4DDD-8606-F244DBC2D1D5}" srcId="{36042494-E726-43BA-B234-1F0396A67E8D}" destId="{56450907-6A32-4AA7-8BD5-BFFD09B0AD54}" srcOrd="0" destOrd="0" parTransId="{789F0272-045D-4F60-9F52-A6E9DCC8E5B3}" sibTransId="{E9DC2E0C-B1BE-4F45-9951-89F3E9FDA3DD}"/>
    <dgm:cxn modelId="{66704381-D6BB-4D2A-B2D1-C546D830BC03}" type="presOf" srcId="{66CC839F-75AD-4FBE-A97F-3A8BE273F242}" destId="{819A65AE-3548-40E9-8C2F-159817491BB4}" srcOrd="0" destOrd="0" presId="urn:microsoft.com/office/officeart/2005/8/layout/vList6"/>
    <dgm:cxn modelId="{2DF76C48-52B0-4AF6-A312-59B747901D3F}" type="presOf" srcId="{36042494-E726-43BA-B234-1F0396A67E8D}" destId="{1C4F93D8-D1AA-489D-9F67-BEC9042E51C2}" srcOrd="0" destOrd="0" presId="urn:microsoft.com/office/officeart/2005/8/layout/vList6"/>
    <dgm:cxn modelId="{CDA77929-4FD4-4314-A6EA-EB10F6182346}" type="presOf" srcId="{89576E89-BBF3-4902-B312-91D14F45B038}" destId="{81BC6C39-0614-44D0-A76B-668D8095FBCA}" srcOrd="0" destOrd="0" presId="urn:microsoft.com/office/officeart/2005/8/layout/vList6"/>
    <dgm:cxn modelId="{37A2D1BA-93F6-40EC-9652-C607CF3F877F}" srcId="{D935D698-0108-4DBC-9FB4-C8C60E14403A}" destId="{89576E89-BBF3-4902-B312-91D14F45B038}" srcOrd="1" destOrd="0" parTransId="{40AE4D33-9029-4779-A029-7090151922E4}" sibTransId="{AAE29055-F994-48E5-8305-9A70D5D27A68}"/>
    <dgm:cxn modelId="{AC812998-872D-4952-A25E-AEACD834BF04}" type="presParOf" srcId="{FB2ECC83-71F9-46AB-97F8-C1DE0FDF5688}" destId="{BD2F39A9-364C-42FD-AAC2-56DB0AA5D068}" srcOrd="0" destOrd="0" presId="urn:microsoft.com/office/officeart/2005/8/layout/vList6"/>
    <dgm:cxn modelId="{9CEC9895-5374-4C54-BB92-33B67375D879}" type="presParOf" srcId="{BD2F39A9-364C-42FD-AAC2-56DB0AA5D068}" destId="{1C4F93D8-D1AA-489D-9F67-BEC9042E51C2}" srcOrd="0" destOrd="0" presId="urn:microsoft.com/office/officeart/2005/8/layout/vList6"/>
    <dgm:cxn modelId="{EDC235F2-6FAD-4A54-8443-24F89221B969}" type="presParOf" srcId="{BD2F39A9-364C-42FD-AAC2-56DB0AA5D068}" destId="{3A74C4CA-18CF-4E83-BE35-33CB51142F19}" srcOrd="1" destOrd="0" presId="urn:microsoft.com/office/officeart/2005/8/layout/vList6"/>
    <dgm:cxn modelId="{0CE58F9D-2F87-4FDA-9588-0D796423FE3D}" type="presParOf" srcId="{FB2ECC83-71F9-46AB-97F8-C1DE0FDF5688}" destId="{CD755425-529B-43F1-87DC-4EF10C50A181}" srcOrd="1" destOrd="0" presId="urn:microsoft.com/office/officeart/2005/8/layout/vList6"/>
    <dgm:cxn modelId="{9C9ABD6E-D736-4B91-8266-E462C1382490}" type="presParOf" srcId="{FB2ECC83-71F9-46AB-97F8-C1DE0FDF5688}" destId="{726B9437-485A-46C6-A1E7-EFF7791ED677}" srcOrd="2" destOrd="0" presId="urn:microsoft.com/office/officeart/2005/8/layout/vList6"/>
    <dgm:cxn modelId="{987F4FE3-9A91-406B-A010-427DA69D8C40}" type="presParOf" srcId="{726B9437-485A-46C6-A1E7-EFF7791ED677}" destId="{81BC6C39-0614-44D0-A76B-668D8095FBCA}" srcOrd="0" destOrd="0" presId="urn:microsoft.com/office/officeart/2005/8/layout/vList6"/>
    <dgm:cxn modelId="{72A9210A-E199-4FA0-9709-93869B4B1A87}" type="presParOf" srcId="{726B9437-485A-46C6-A1E7-EFF7791ED677}" destId="{819A65AE-3548-40E9-8C2F-159817491BB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B60CAC-FEA6-40BC-8B21-92AE3049A41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es-ES"/>
        </a:p>
      </dgm:t>
    </dgm:pt>
    <dgm:pt modelId="{7EA5C4AB-BBB9-4971-99AE-609DFEC03C4F}">
      <dgm:prSet phldrT="[Texto]" custT="1"/>
      <dgm:spPr/>
      <dgm:t>
        <a:bodyPr/>
        <a:lstStyle/>
        <a:p>
          <a:r>
            <a:rPr lang="es-ES" sz="1400" dirty="0" smtClean="0"/>
            <a:t>La primera de las ventajas que ofrece este modelo, el no ser necesario tener los requisitos definidos desde el principio, puede verse también como un inconveniente ya que pueden surgir problemas relacionados con la arquitectura.  </a:t>
          </a:r>
          <a:endParaRPr lang="es-ES" sz="1400" dirty="0"/>
        </a:p>
      </dgm:t>
    </dgm:pt>
    <dgm:pt modelId="{B59BB07A-4B33-4D13-BC8A-5EECA3D8783A}" type="parTrans" cxnId="{13EC56AE-5446-482F-B373-F7DBA2810B16}">
      <dgm:prSet/>
      <dgm:spPr/>
      <dgm:t>
        <a:bodyPr/>
        <a:lstStyle/>
        <a:p>
          <a:endParaRPr lang="es-ES"/>
        </a:p>
      </dgm:t>
    </dgm:pt>
    <dgm:pt modelId="{9930D08A-B8BA-4B0F-8818-6B7F98AF84F9}" type="sibTrans" cxnId="{13EC56AE-5446-482F-B373-F7DBA2810B16}">
      <dgm:prSet/>
      <dgm:spPr/>
      <dgm:t>
        <a:bodyPr/>
        <a:lstStyle/>
        <a:p>
          <a:endParaRPr lang="es-ES"/>
        </a:p>
      </dgm:t>
    </dgm:pt>
    <dgm:pt modelId="{3B87DAF9-B71C-4014-B2F6-C1DCA768E9C6}" type="pres">
      <dgm:prSet presAssocID="{ABB60CAC-FEA6-40BC-8B21-92AE3049A41E}" presName="linear" presStyleCnt="0">
        <dgm:presLayoutVars>
          <dgm:animLvl val="lvl"/>
          <dgm:resizeHandles val="exact"/>
        </dgm:presLayoutVars>
      </dgm:prSet>
      <dgm:spPr/>
    </dgm:pt>
    <dgm:pt modelId="{87F0C143-3E49-4963-B509-133D47A20D94}" type="pres">
      <dgm:prSet presAssocID="{7EA5C4AB-BBB9-4971-99AE-609DFEC03C4F}" presName="parentText" presStyleLbl="node1" presStyleIdx="0" presStyleCnt="1">
        <dgm:presLayoutVars>
          <dgm:chMax val="0"/>
          <dgm:bulletEnabled val="1"/>
        </dgm:presLayoutVars>
      </dgm:prSet>
      <dgm:spPr/>
    </dgm:pt>
  </dgm:ptLst>
  <dgm:cxnLst>
    <dgm:cxn modelId="{13EC56AE-5446-482F-B373-F7DBA2810B16}" srcId="{ABB60CAC-FEA6-40BC-8B21-92AE3049A41E}" destId="{7EA5C4AB-BBB9-4971-99AE-609DFEC03C4F}" srcOrd="0" destOrd="0" parTransId="{B59BB07A-4B33-4D13-BC8A-5EECA3D8783A}" sibTransId="{9930D08A-B8BA-4B0F-8818-6B7F98AF84F9}"/>
    <dgm:cxn modelId="{426CB611-9E13-4856-AED4-A0EACD8BF11D}" type="presOf" srcId="{7EA5C4AB-BBB9-4971-99AE-609DFEC03C4F}" destId="{87F0C143-3E49-4963-B509-133D47A20D94}" srcOrd="0" destOrd="0" presId="urn:microsoft.com/office/officeart/2005/8/layout/vList2"/>
    <dgm:cxn modelId="{A56A8F70-F4FA-4D1C-962C-890528C40F65}" type="presOf" srcId="{ABB60CAC-FEA6-40BC-8B21-92AE3049A41E}" destId="{3B87DAF9-B71C-4014-B2F6-C1DCA768E9C6}" srcOrd="0" destOrd="0" presId="urn:microsoft.com/office/officeart/2005/8/layout/vList2"/>
    <dgm:cxn modelId="{CE4AF697-97AB-460D-90B4-C332E5CC96E1}" type="presParOf" srcId="{3B87DAF9-B71C-4014-B2F6-C1DCA768E9C6}" destId="{87F0C143-3E49-4963-B509-133D47A20D9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4A104C-363C-40AE-B682-AD9F83AA23C9}" type="doc">
      <dgm:prSet loTypeId="urn:microsoft.com/office/officeart/2008/layout/AlternatingPictureBlocks" loCatId="picture" qsTypeId="urn:microsoft.com/office/officeart/2005/8/quickstyle/3d1" qsCatId="3D" csTypeId="urn:microsoft.com/office/officeart/2005/8/colors/colorful1" csCatId="colorful" phldr="1"/>
      <dgm:spPr/>
    </dgm:pt>
    <dgm:pt modelId="{9B5397E1-1314-4DE2-8F89-C6649F4315E2}">
      <dgm:prSet phldrT="[Texto]" custT="1"/>
      <dgm:spPr/>
      <dgm:t>
        <a:bodyPr/>
        <a:lstStyle/>
        <a:p>
          <a:r>
            <a:rPr lang="es-ES" sz="1600" dirty="0" smtClean="0"/>
            <a:t>Mediante este modelo se genera software operativo de forma rápida y en etapas tempranas del ciclo de vida del software.</a:t>
          </a:r>
          <a:endParaRPr lang="es-ES" sz="1600" dirty="0"/>
        </a:p>
      </dgm:t>
    </dgm:pt>
    <dgm:pt modelId="{4796F856-61E7-4ECD-A9E7-D498F00159A7}" type="parTrans" cxnId="{0CAFDBA9-6813-4FD1-BD57-FFB9D87AD719}">
      <dgm:prSet/>
      <dgm:spPr/>
      <dgm:t>
        <a:bodyPr/>
        <a:lstStyle/>
        <a:p>
          <a:endParaRPr lang="es-ES" sz="2000"/>
        </a:p>
      </dgm:t>
    </dgm:pt>
    <dgm:pt modelId="{841F179C-0B80-4A91-880B-D8F12880285B}" type="sibTrans" cxnId="{0CAFDBA9-6813-4FD1-BD57-FFB9D87AD719}">
      <dgm:prSet/>
      <dgm:spPr/>
      <dgm:t>
        <a:bodyPr/>
        <a:lstStyle/>
        <a:p>
          <a:endParaRPr lang="es-ES" sz="2000"/>
        </a:p>
      </dgm:t>
    </dgm:pt>
    <dgm:pt modelId="{FBEA0083-9E8E-4CC9-B7BE-69FE483655E7}">
      <dgm:prSet phldrT="[Texto]" custT="1"/>
      <dgm:spPr/>
      <dgm:t>
        <a:bodyPr/>
        <a:lstStyle/>
        <a:p>
          <a:r>
            <a:rPr lang="es-ES" sz="1600" dirty="0" smtClean="0"/>
            <a:t>Es un modelo más flexible, por lo que se reduce el coste en el cambio de alcance y requisitos. </a:t>
          </a:r>
          <a:endParaRPr lang="es-ES" sz="1600" dirty="0"/>
        </a:p>
      </dgm:t>
    </dgm:pt>
    <dgm:pt modelId="{3B340936-7616-46EC-B3A1-DD19C58A9775}" type="parTrans" cxnId="{349529ED-6E08-4BCA-9F07-D59C48C9E4B6}">
      <dgm:prSet/>
      <dgm:spPr/>
      <dgm:t>
        <a:bodyPr/>
        <a:lstStyle/>
        <a:p>
          <a:endParaRPr lang="es-ES" sz="2000"/>
        </a:p>
      </dgm:t>
    </dgm:pt>
    <dgm:pt modelId="{AD18A5C2-B99E-44B0-815A-D6CFB2772990}" type="sibTrans" cxnId="{349529ED-6E08-4BCA-9F07-D59C48C9E4B6}">
      <dgm:prSet/>
      <dgm:spPr/>
      <dgm:t>
        <a:bodyPr/>
        <a:lstStyle/>
        <a:p>
          <a:endParaRPr lang="es-ES" sz="2000"/>
        </a:p>
      </dgm:t>
    </dgm:pt>
    <dgm:pt modelId="{7B6B2577-59CF-44D2-9F9D-49098451D43D}">
      <dgm:prSet phldrT="[Texto]" custT="1"/>
      <dgm:spPr/>
      <dgm:t>
        <a:bodyPr/>
        <a:lstStyle/>
        <a:p>
          <a:r>
            <a:rPr lang="es-ES" sz="1600" dirty="0" smtClean="0"/>
            <a:t>Es más fácil probar y depurar en una iteración más pequeña. ‐ Es más fácil gestionar riesgos.</a:t>
          </a:r>
          <a:endParaRPr lang="es-ES" sz="1600" dirty="0"/>
        </a:p>
      </dgm:t>
    </dgm:pt>
    <dgm:pt modelId="{E8BDBCB4-B5F1-494F-B520-FE15271341AF}" type="parTrans" cxnId="{6AE7A3C5-DF52-4B3C-B02E-4B2720A0358E}">
      <dgm:prSet/>
      <dgm:spPr/>
      <dgm:t>
        <a:bodyPr/>
        <a:lstStyle/>
        <a:p>
          <a:endParaRPr lang="es-ES" sz="2000"/>
        </a:p>
      </dgm:t>
    </dgm:pt>
    <dgm:pt modelId="{FE0913C6-C559-4F7C-93EC-30C7C7087DA6}" type="sibTrans" cxnId="{6AE7A3C5-DF52-4B3C-B02E-4B2720A0358E}">
      <dgm:prSet/>
      <dgm:spPr/>
      <dgm:t>
        <a:bodyPr/>
        <a:lstStyle/>
        <a:p>
          <a:endParaRPr lang="es-ES" sz="2000"/>
        </a:p>
      </dgm:t>
    </dgm:pt>
    <dgm:pt modelId="{FB0FE0C1-6AF2-460E-9FA4-572023DCD7B9}">
      <dgm:prSet custT="1"/>
      <dgm:spPr/>
      <dgm:t>
        <a:bodyPr/>
        <a:lstStyle/>
        <a:p>
          <a:r>
            <a:rPr lang="es-ES" sz="1600" dirty="0" smtClean="0"/>
            <a:t>Cada iteración es un hito gestionado fácilmente</a:t>
          </a:r>
          <a:endParaRPr lang="es-ES" sz="1600" dirty="0"/>
        </a:p>
      </dgm:t>
    </dgm:pt>
    <dgm:pt modelId="{CCDA8A20-1B4E-4647-99F5-99595586A54E}" type="parTrans" cxnId="{8E319B5F-3FD2-41F5-A009-DB2DD85ABC47}">
      <dgm:prSet/>
      <dgm:spPr/>
      <dgm:t>
        <a:bodyPr/>
        <a:lstStyle/>
        <a:p>
          <a:endParaRPr lang="es-ES" sz="2000"/>
        </a:p>
      </dgm:t>
    </dgm:pt>
    <dgm:pt modelId="{83845BB2-FF7C-4EB4-9623-B41C77E88CFA}" type="sibTrans" cxnId="{8E319B5F-3FD2-41F5-A009-DB2DD85ABC47}">
      <dgm:prSet/>
      <dgm:spPr/>
      <dgm:t>
        <a:bodyPr/>
        <a:lstStyle/>
        <a:p>
          <a:endParaRPr lang="es-ES" sz="2000"/>
        </a:p>
      </dgm:t>
    </dgm:pt>
    <dgm:pt modelId="{B63971B8-5408-40AF-857B-38AF67A0B8D4}" type="pres">
      <dgm:prSet presAssocID="{2A4A104C-363C-40AE-B682-AD9F83AA23C9}" presName="linearFlow" presStyleCnt="0">
        <dgm:presLayoutVars>
          <dgm:dir/>
          <dgm:resizeHandles val="exact"/>
        </dgm:presLayoutVars>
      </dgm:prSet>
      <dgm:spPr/>
    </dgm:pt>
    <dgm:pt modelId="{D1B04205-94C2-4C99-B96E-69FA8AA776B7}" type="pres">
      <dgm:prSet presAssocID="{9B5397E1-1314-4DE2-8F89-C6649F4315E2}" presName="comp" presStyleCnt="0"/>
      <dgm:spPr/>
    </dgm:pt>
    <dgm:pt modelId="{213EC32A-9F42-41D9-A79D-BC2466ABBBC9}" type="pres">
      <dgm:prSet presAssocID="{9B5397E1-1314-4DE2-8F89-C6649F4315E2}" presName="rect2" presStyleLbl="node1" presStyleIdx="0" presStyleCnt="4" custScaleX="160033" custLinFactNeighborX="28299" custLinFactNeighborY="1414">
        <dgm:presLayoutVars>
          <dgm:bulletEnabled val="1"/>
        </dgm:presLayoutVars>
      </dgm:prSet>
      <dgm:spPr/>
      <dgm:t>
        <a:bodyPr/>
        <a:lstStyle/>
        <a:p>
          <a:endParaRPr lang="es-ES"/>
        </a:p>
      </dgm:t>
    </dgm:pt>
    <dgm:pt modelId="{69C6B2A1-F5C6-4518-9813-1D1B975B0DE0}" type="pres">
      <dgm:prSet presAssocID="{9B5397E1-1314-4DE2-8F89-C6649F4315E2}"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7E054B4-CBB3-458E-A36A-1899ECE83E75}" type="pres">
      <dgm:prSet presAssocID="{841F179C-0B80-4A91-880B-D8F12880285B}" presName="sibTrans" presStyleCnt="0"/>
      <dgm:spPr/>
    </dgm:pt>
    <dgm:pt modelId="{7010CD54-0CF1-4625-9B76-034D378C4357}" type="pres">
      <dgm:prSet presAssocID="{FBEA0083-9E8E-4CC9-B7BE-69FE483655E7}" presName="comp" presStyleCnt="0"/>
      <dgm:spPr/>
    </dgm:pt>
    <dgm:pt modelId="{95432530-7092-4DD6-8CBF-977D3F14D0BC}" type="pres">
      <dgm:prSet presAssocID="{FBEA0083-9E8E-4CC9-B7BE-69FE483655E7}" presName="rect2" presStyleLbl="node1" presStyleIdx="1" presStyleCnt="4" custScaleX="146947">
        <dgm:presLayoutVars>
          <dgm:bulletEnabled val="1"/>
        </dgm:presLayoutVars>
      </dgm:prSet>
      <dgm:spPr/>
      <dgm:t>
        <a:bodyPr/>
        <a:lstStyle/>
        <a:p>
          <a:endParaRPr lang="es-ES"/>
        </a:p>
      </dgm:t>
    </dgm:pt>
    <dgm:pt modelId="{BF240AE4-F6C2-4FFA-9396-47A1A7221D5A}" type="pres">
      <dgm:prSet presAssocID="{FBEA0083-9E8E-4CC9-B7BE-69FE483655E7}" presName="rect1" presStyleLbl="lnNode1" presStyleIdx="1" presStyleCnt="4" custLinFactNeighborX="60574" custLinFactNeighborY="-490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EDD12436-7C0D-4E94-9D23-478A734CBEDE}" type="pres">
      <dgm:prSet presAssocID="{AD18A5C2-B99E-44B0-815A-D6CFB2772990}" presName="sibTrans" presStyleCnt="0"/>
      <dgm:spPr/>
    </dgm:pt>
    <dgm:pt modelId="{F92C6FC4-32FE-4AA6-BA5A-5C073ACB668D}" type="pres">
      <dgm:prSet presAssocID="{7B6B2577-59CF-44D2-9F9D-49098451D43D}" presName="comp" presStyleCnt="0"/>
      <dgm:spPr/>
    </dgm:pt>
    <dgm:pt modelId="{71091407-3C90-4ECA-B1EC-B7E1BC275724}" type="pres">
      <dgm:prSet presAssocID="{7B6B2577-59CF-44D2-9F9D-49098451D43D}" presName="rect2" presStyleLbl="node1" presStyleIdx="2" presStyleCnt="4" custScaleX="156670" custLinFactNeighborX="30516" custLinFactNeighborY="1227">
        <dgm:presLayoutVars>
          <dgm:bulletEnabled val="1"/>
        </dgm:presLayoutVars>
      </dgm:prSet>
      <dgm:spPr/>
      <dgm:t>
        <a:bodyPr/>
        <a:lstStyle/>
        <a:p>
          <a:endParaRPr lang="es-ES"/>
        </a:p>
      </dgm:t>
    </dgm:pt>
    <dgm:pt modelId="{C966748B-D124-42FE-83D0-9AF4511C98E2}" type="pres">
      <dgm:prSet presAssocID="{7B6B2577-59CF-44D2-9F9D-49098451D43D}" presName="rect1" presStyleLbl="lnNod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1675CC35-89D0-4DEC-B480-5A5C49BCF723}" type="pres">
      <dgm:prSet presAssocID="{FE0913C6-C559-4F7C-93EC-30C7C7087DA6}" presName="sibTrans" presStyleCnt="0"/>
      <dgm:spPr/>
    </dgm:pt>
    <dgm:pt modelId="{1CF26A9A-7766-4F9E-B72E-D3BDE97A9698}" type="pres">
      <dgm:prSet presAssocID="{FB0FE0C1-6AF2-460E-9FA4-572023DCD7B9}" presName="comp" presStyleCnt="0"/>
      <dgm:spPr/>
    </dgm:pt>
    <dgm:pt modelId="{DEA919C0-6A3B-409E-984A-B664EC42718E}" type="pres">
      <dgm:prSet presAssocID="{FB0FE0C1-6AF2-460E-9FA4-572023DCD7B9}" presName="rect2" presStyleLbl="node1" presStyleIdx="3" presStyleCnt="4" custScaleX="152066">
        <dgm:presLayoutVars>
          <dgm:bulletEnabled val="1"/>
        </dgm:presLayoutVars>
      </dgm:prSet>
      <dgm:spPr/>
      <dgm:t>
        <a:bodyPr/>
        <a:lstStyle/>
        <a:p>
          <a:endParaRPr lang="es-ES"/>
        </a:p>
      </dgm:t>
    </dgm:pt>
    <dgm:pt modelId="{2C9E9EA7-7A81-4A5C-8B23-AAA4C5AB0394}" type="pres">
      <dgm:prSet presAssocID="{FB0FE0C1-6AF2-460E-9FA4-572023DCD7B9}" presName="rect1" presStyleLbl="lnNode1" presStyleIdx="3" presStyleCnt="4" custLinFactNeighborX="59479" custLinFactNeighborY="160"/>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Lst>
  <dgm:cxnLst>
    <dgm:cxn modelId="{8E319B5F-3FD2-41F5-A009-DB2DD85ABC47}" srcId="{2A4A104C-363C-40AE-B682-AD9F83AA23C9}" destId="{FB0FE0C1-6AF2-460E-9FA4-572023DCD7B9}" srcOrd="3" destOrd="0" parTransId="{CCDA8A20-1B4E-4647-99F5-99595586A54E}" sibTransId="{83845BB2-FF7C-4EB4-9623-B41C77E88CFA}"/>
    <dgm:cxn modelId="{086895D5-BFC0-4F61-B64A-24D1F604A466}" type="presOf" srcId="{FBEA0083-9E8E-4CC9-B7BE-69FE483655E7}" destId="{95432530-7092-4DD6-8CBF-977D3F14D0BC}" srcOrd="0" destOrd="0" presId="urn:microsoft.com/office/officeart/2008/layout/AlternatingPictureBlocks"/>
    <dgm:cxn modelId="{BD6B91E0-9B52-4A4B-9CF2-10353F929258}" type="presOf" srcId="{7B6B2577-59CF-44D2-9F9D-49098451D43D}" destId="{71091407-3C90-4ECA-B1EC-B7E1BC275724}" srcOrd="0" destOrd="0" presId="urn:microsoft.com/office/officeart/2008/layout/AlternatingPictureBlocks"/>
    <dgm:cxn modelId="{2B086231-E3E1-46D3-9BA3-DABE2CA91B5B}" type="presOf" srcId="{9B5397E1-1314-4DE2-8F89-C6649F4315E2}" destId="{213EC32A-9F42-41D9-A79D-BC2466ABBBC9}" srcOrd="0" destOrd="0" presId="urn:microsoft.com/office/officeart/2008/layout/AlternatingPictureBlocks"/>
    <dgm:cxn modelId="{D10285BC-EBA0-4883-A29C-699F8671ED30}" type="presOf" srcId="{FB0FE0C1-6AF2-460E-9FA4-572023DCD7B9}" destId="{DEA919C0-6A3B-409E-984A-B664EC42718E}" srcOrd="0" destOrd="0" presId="urn:microsoft.com/office/officeart/2008/layout/AlternatingPictureBlocks"/>
    <dgm:cxn modelId="{50738427-11C9-49BD-8E99-E50A7C945DB9}" type="presOf" srcId="{2A4A104C-363C-40AE-B682-AD9F83AA23C9}" destId="{B63971B8-5408-40AF-857B-38AF67A0B8D4}" srcOrd="0" destOrd="0" presId="urn:microsoft.com/office/officeart/2008/layout/AlternatingPictureBlocks"/>
    <dgm:cxn modelId="{6AE7A3C5-DF52-4B3C-B02E-4B2720A0358E}" srcId="{2A4A104C-363C-40AE-B682-AD9F83AA23C9}" destId="{7B6B2577-59CF-44D2-9F9D-49098451D43D}" srcOrd="2" destOrd="0" parTransId="{E8BDBCB4-B5F1-494F-B520-FE15271341AF}" sibTransId="{FE0913C6-C559-4F7C-93EC-30C7C7087DA6}"/>
    <dgm:cxn modelId="{349529ED-6E08-4BCA-9F07-D59C48C9E4B6}" srcId="{2A4A104C-363C-40AE-B682-AD9F83AA23C9}" destId="{FBEA0083-9E8E-4CC9-B7BE-69FE483655E7}" srcOrd="1" destOrd="0" parTransId="{3B340936-7616-46EC-B3A1-DD19C58A9775}" sibTransId="{AD18A5C2-B99E-44B0-815A-D6CFB2772990}"/>
    <dgm:cxn modelId="{0CAFDBA9-6813-4FD1-BD57-FFB9D87AD719}" srcId="{2A4A104C-363C-40AE-B682-AD9F83AA23C9}" destId="{9B5397E1-1314-4DE2-8F89-C6649F4315E2}" srcOrd="0" destOrd="0" parTransId="{4796F856-61E7-4ECD-A9E7-D498F00159A7}" sibTransId="{841F179C-0B80-4A91-880B-D8F12880285B}"/>
    <dgm:cxn modelId="{A155652B-9F03-4E80-93B7-3C7C19528213}" type="presParOf" srcId="{B63971B8-5408-40AF-857B-38AF67A0B8D4}" destId="{D1B04205-94C2-4C99-B96E-69FA8AA776B7}" srcOrd="0" destOrd="0" presId="urn:microsoft.com/office/officeart/2008/layout/AlternatingPictureBlocks"/>
    <dgm:cxn modelId="{AF8C5DBB-5F3F-430D-81EE-48FFA7C4987D}" type="presParOf" srcId="{D1B04205-94C2-4C99-B96E-69FA8AA776B7}" destId="{213EC32A-9F42-41D9-A79D-BC2466ABBBC9}" srcOrd="0" destOrd="0" presId="urn:microsoft.com/office/officeart/2008/layout/AlternatingPictureBlocks"/>
    <dgm:cxn modelId="{39979B43-4B81-4BDC-90FE-00A33D1CA4F7}" type="presParOf" srcId="{D1B04205-94C2-4C99-B96E-69FA8AA776B7}" destId="{69C6B2A1-F5C6-4518-9813-1D1B975B0DE0}" srcOrd="1" destOrd="0" presId="urn:microsoft.com/office/officeart/2008/layout/AlternatingPictureBlocks"/>
    <dgm:cxn modelId="{4ADCCB4F-34A9-4403-B589-DDD847BC1192}" type="presParOf" srcId="{B63971B8-5408-40AF-857B-38AF67A0B8D4}" destId="{57E054B4-CBB3-458E-A36A-1899ECE83E75}" srcOrd="1" destOrd="0" presId="urn:microsoft.com/office/officeart/2008/layout/AlternatingPictureBlocks"/>
    <dgm:cxn modelId="{11DC70D3-96CC-48F6-8227-0FF40DF45ACE}" type="presParOf" srcId="{B63971B8-5408-40AF-857B-38AF67A0B8D4}" destId="{7010CD54-0CF1-4625-9B76-034D378C4357}" srcOrd="2" destOrd="0" presId="urn:microsoft.com/office/officeart/2008/layout/AlternatingPictureBlocks"/>
    <dgm:cxn modelId="{AD783FAE-90FF-4FB3-95F4-FEC09FCB389C}" type="presParOf" srcId="{7010CD54-0CF1-4625-9B76-034D378C4357}" destId="{95432530-7092-4DD6-8CBF-977D3F14D0BC}" srcOrd="0" destOrd="0" presId="urn:microsoft.com/office/officeart/2008/layout/AlternatingPictureBlocks"/>
    <dgm:cxn modelId="{46E4FB37-DD05-4D00-A85D-6BF3927785C6}" type="presParOf" srcId="{7010CD54-0CF1-4625-9B76-034D378C4357}" destId="{BF240AE4-F6C2-4FFA-9396-47A1A7221D5A}" srcOrd="1" destOrd="0" presId="urn:microsoft.com/office/officeart/2008/layout/AlternatingPictureBlocks"/>
    <dgm:cxn modelId="{10D81F19-EF89-42A5-A8B5-F0BA4B45361A}" type="presParOf" srcId="{B63971B8-5408-40AF-857B-38AF67A0B8D4}" destId="{EDD12436-7C0D-4E94-9D23-478A734CBEDE}" srcOrd="3" destOrd="0" presId="urn:microsoft.com/office/officeart/2008/layout/AlternatingPictureBlocks"/>
    <dgm:cxn modelId="{89CAEC00-6A68-46C7-B6A7-3ED38B55EBD7}" type="presParOf" srcId="{B63971B8-5408-40AF-857B-38AF67A0B8D4}" destId="{F92C6FC4-32FE-4AA6-BA5A-5C073ACB668D}" srcOrd="4" destOrd="0" presId="urn:microsoft.com/office/officeart/2008/layout/AlternatingPictureBlocks"/>
    <dgm:cxn modelId="{8A25D136-DE10-4F13-AB7B-1F55323FB2D5}" type="presParOf" srcId="{F92C6FC4-32FE-4AA6-BA5A-5C073ACB668D}" destId="{71091407-3C90-4ECA-B1EC-B7E1BC275724}" srcOrd="0" destOrd="0" presId="urn:microsoft.com/office/officeart/2008/layout/AlternatingPictureBlocks"/>
    <dgm:cxn modelId="{8507EC29-FF68-42AF-96EA-50DFAB40295F}" type="presParOf" srcId="{F92C6FC4-32FE-4AA6-BA5A-5C073ACB668D}" destId="{C966748B-D124-42FE-83D0-9AF4511C98E2}" srcOrd="1" destOrd="0" presId="urn:microsoft.com/office/officeart/2008/layout/AlternatingPictureBlocks"/>
    <dgm:cxn modelId="{F08057DF-EC96-4847-84DA-850F2EA01F61}" type="presParOf" srcId="{B63971B8-5408-40AF-857B-38AF67A0B8D4}" destId="{1675CC35-89D0-4DEC-B480-5A5C49BCF723}" srcOrd="5" destOrd="0" presId="urn:microsoft.com/office/officeart/2008/layout/AlternatingPictureBlocks"/>
    <dgm:cxn modelId="{214215F4-C755-40FF-9E6A-E05B01A5E5B9}" type="presParOf" srcId="{B63971B8-5408-40AF-857B-38AF67A0B8D4}" destId="{1CF26A9A-7766-4F9E-B72E-D3BDE97A9698}" srcOrd="6" destOrd="0" presId="urn:microsoft.com/office/officeart/2008/layout/AlternatingPictureBlocks"/>
    <dgm:cxn modelId="{AC952149-7B8B-434D-B458-DB18AC9F703C}" type="presParOf" srcId="{1CF26A9A-7766-4F9E-B72E-D3BDE97A9698}" destId="{DEA919C0-6A3B-409E-984A-B664EC42718E}" srcOrd="0" destOrd="0" presId="urn:microsoft.com/office/officeart/2008/layout/AlternatingPictureBlocks"/>
    <dgm:cxn modelId="{CFC2BD51-8C4C-4F89-9D3B-989E4EFB1334}" type="presParOf" srcId="{1CF26A9A-7766-4F9E-B72E-D3BDE97A9698}" destId="{2C9E9EA7-7A81-4A5C-8B23-AAA4C5AB0394}"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22ED-C5C3-4193-B3E2-0D64D9CB9F8D}">
      <dsp:nvSpPr>
        <dsp:cNvPr id="0" name=""/>
        <dsp:cNvSpPr/>
      </dsp:nvSpPr>
      <dsp:spPr>
        <a:xfrm>
          <a:off x="3228441" y="1247377"/>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78ABC77-D8B4-4E90-896E-5844CB4F745B}">
      <dsp:nvSpPr>
        <dsp:cNvPr id="0" name=""/>
        <dsp:cNvSpPr/>
      </dsp:nvSpPr>
      <dsp:spPr>
        <a:xfrm>
          <a:off x="3019551" y="0"/>
          <a:ext cx="2088896" cy="11379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s-ES" sz="6500" kern="1200"/>
        </a:p>
      </dsp:txBody>
      <dsp:txXfrm>
        <a:off x="3019551" y="0"/>
        <a:ext cx="2088896" cy="1137920"/>
      </dsp:txXfrm>
    </dsp:sp>
    <dsp:sp modelId="{D5FC3D3B-1409-4899-900E-611F04718913}">
      <dsp:nvSpPr>
        <dsp:cNvPr id="0" name=""/>
        <dsp:cNvSpPr/>
      </dsp:nvSpPr>
      <dsp:spPr>
        <a:xfrm>
          <a:off x="3770858" y="1560576"/>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CB03B2F-54DF-4CE5-906E-9D8F42126E73}">
      <dsp:nvSpPr>
        <dsp:cNvPr id="0" name=""/>
        <dsp:cNvSpPr/>
      </dsp:nvSpPr>
      <dsp:spPr>
        <a:xfrm>
          <a:off x="5565916" y="1083733"/>
          <a:ext cx="1979577" cy="124629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s-ES" sz="6500" kern="1200"/>
        </a:p>
      </dsp:txBody>
      <dsp:txXfrm>
        <a:off x="5565916" y="1083733"/>
        <a:ext cx="1979577" cy="1246293"/>
      </dsp:txXfrm>
    </dsp:sp>
    <dsp:sp modelId="{90608BFD-3350-447B-AD06-9140C94F118C}">
      <dsp:nvSpPr>
        <dsp:cNvPr id="0" name=""/>
        <dsp:cNvSpPr/>
      </dsp:nvSpPr>
      <dsp:spPr>
        <a:xfrm>
          <a:off x="3770858" y="2186974"/>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DBE0870-670D-4471-8300-34245AEA6AB6}">
      <dsp:nvSpPr>
        <dsp:cNvPr id="0" name=""/>
        <dsp:cNvSpPr/>
      </dsp:nvSpPr>
      <dsp:spPr>
        <a:xfrm>
          <a:off x="5556592" y="2632427"/>
          <a:ext cx="1979577" cy="1392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b="0" kern="1200" dirty="0" smtClean="0">
              <a:latin typeface="Segoe UI Light" panose="020B0502040204020203" pitchFamily="34" charset="0"/>
              <a:cs typeface="Segoe UI Light" panose="020B0502040204020203" pitchFamily="34" charset="0"/>
            </a:rPr>
            <a:t>Describir los estados por los que pasa el producto </a:t>
          </a:r>
          <a:endParaRPr lang="es-ES" sz="1800" b="0" kern="1200" dirty="0">
            <a:latin typeface="Segoe UI Light" panose="020B0502040204020203" pitchFamily="34" charset="0"/>
            <a:cs typeface="Segoe UI Light" panose="020B0502040204020203" pitchFamily="34" charset="0"/>
          </a:endParaRPr>
        </a:p>
      </dsp:txBody>
      <dsp:txXfrm>
        <a:off x="5556592" y="2632427"/>
        <a:ext cx="1979577" cy="1392597"/>
      </dsp:txXfrm>
    </dsp:sp>
    <dsp:sp modelId="{2E709EE1-12DA-4EA5-B599-5A57091B6B5D}">
      <dsp:nvSpPr>
        <dsp:cNvPr id="0" name=""/>
        <dsp:cNvSpPr/>
      </dsp:nvSpPr>
      <dsp:spPr>
        <a:xfrm>
          <a:off x="3228441" y="2500714"/>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44B8082-A73F-4DA1-9AE1-C32588214770}">
      <dsp:nvSpPr>
        <dsp:cNvPr id="0" name=""/>
        <dsp:cNvSpPr/>
      </dsp:nvSpPr>
      <dsp:spPr>
        <a:xfrm>
          <a:off x="5451632" y="1193251"/>
          <a:ext cx="2088896" cy="11379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latin typeface="Segoe UI Light" panose="020B0502040204020203" pitchFamily="34" charset="0"/>
              <a:cs typeface="Segoe UI Light" panose="020B0502040204020203" pitchFamily="34" charset="0"/>
            </a:rPr>
            <a:t>Definir las entradas y salidas de cada fase </a:t>
          </a:r>
          <a:endParaRPr lang="es-ES" sz="1800" kern="1200" dirty="0">
            <a:latin typeface="Segoe UI Light" panose="020B0502040204020203" pitchFamily="34" charset="0"/>
            <a:cs typeface="Segoe UI Light" panose="020B0502040204020203" pitchFamily="34" charset="0"/>
          </a:endParaRPr>
        </a:p>
      </dsp:txBody>
      <dsp:txXfrm>
        <a:off x="5451632" y="1193251"/>
        <a:ext cx="2088896" cy="1137920"/>
      </dsp:txXfrm>
    </dsp:sp>
    <dsp:sp modelId="{A88AD4DF-520F-4C30-9BC3-6FF2975F7910}">
      <dsp:nvSpPr>
        <dsp:cNvPr id="0" name=""/>
        <dsp:cNvSpPr/>
      </dsp:nvSpPr>
      <dsp:spPr>
        <a:xfrm>
          <a:off x="2686024" y="2186974"/>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AC878B1-9615-47AD-BB25-80C2FCC3210F}">
      <dsp:nvSpPr>
        <dsp:cNvPr id="0" name=""/>
        <dsp:cNvSpPr/>
      </dsp:nvSpPr>
      <dsp:spPr>
        <a:xfrm>
          <a:off x="424061" y="2633666"/>
          <a:ext cx="1979577" cy="1392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latin typeface="Segoe UI Light" panose="020B0502040204020203" pitchFamily="34" charset="0"/>
              <a:cs typeface="Segoe UI Light" panose="020B0502040204020203" pitchFamily="34" charset="0"/>
            </a:rPr>
            <a:t>Establecer los criterios de transición para pasar de una fase a la siguiente</a:t>
          </a:r>
          <a:endParaRPr lang="es-ES" sz="1800" kern="1200" dirty="0">
            <a:latin typeface="Segoe UI Light" panose="020B0502040204020203" pitchFamily="34" charset="0"/>
            <a:cs typeface="Segoe UI Light" panose="020B0502040204020203" pitchFamily="34" charset="0"/>
          </a:endParaRPr>
        </a:p>
      </dsp:txBody>
      <dsp:txXfrm>
        <a:off x="424061" y="2633666"/>
        <a:ext cx="1979577" cy="1392597"/>
      </dsp:txXfrm>
    </dsp:sp>
    <dsp:sp modelId="{6414663D-FE81-42F9-91B3-9D212C41C089}">
      <dsp:nvSpPr>
        <dsp:cNvPr id="0" name=""/>
        <dsp:cNvSpPr/>
      </dsp:nvSpPr>
      <dsp:spPr>
        <a:xfrm>
          <a:off x="2686024" y="1560576"/>
          <a:ext cx="1671116" cy="167111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0B4033B-FBC4-452A-AC5B-F51BB68744F1}">
      <dsp:nvSpPr>
        <dsp:cNvPr id="0" name=""/>
        <dsp:cNvSpPr/>
      </dsp:nvSpPr>
      <dsp:spPr>
        <a:xfrm>
          <a:off x="582506" y="1083733"/>
          <a:ext cx="1979577" cy="13925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latin typeface="Segoe UI Light" panose="020B0502040204020203" pitchFamily="34" charset="0"/>
              <a:cs typeface="Segoe UI Light" panose="020B0502040204020203" pitchFamily="34" charset="0"/>
            </a:rPr>
            <a:t>Determinar el orden de las fases del proceso de software </a:t>
          </a:r>
          <a:endParaRPr lang="es-ES" sz="1800" kern="1200" dirty="0">
            <a:latin typeface="Segoe UI Light" panose="020B0502040204020203" pitchFamily="34" charset="0"/>
            <a:cs typeface="Segoe UI Light" panose="020B0502040204020203" pitchFamily="34" charset="0"/>
          </a:endParaRPr>
        </a:p>
      </dsp:txBody>
      <dsp:txXfrm>
        <a:off x="582506" y="1083733"/>
        <a:ext cx="1979577" cy="13925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FE8F3-CE26-43CB-8562-8C2CFBD15C94}">
      <dsp:nvSpPr>
        <dsp:cNvPr id="0" name=""/>
        <dsp:cNvSpPr/>
      </dsp:nvSpPr>
      <dsp:spPr>
        <a:xfrm>
          <a:off x="0" y="0"/>
          <a:ext cx="4578216" cy="125985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Para el uso de este modelo se requiere una experiencia importante para definir los incrementos y distribuir en ellos las tareas de forma proporcionada. </a:t>
          </a:r>
          <a:endParaRPr lang="es-ES" sz="1600" kern="1200" dirty="0"/>
        </a:p>
      </dsp:txBody>
      <dsp:txXfrm>
        <a:off x="36900" y="36900"/>
        <a:ext cx="3218733" cy="1186055"/>
      </dsp:txXfrm>
    </dsp:sp>
    <dsp:sp modelId="{1F1A78F4-B56A-4DF9-BCE7-1CF62623FD31}">
      <dsp:nvSpPr>
        <dsp:cNvPr id="0" name=""/>
        <dsp:cNvSpPr/>
      </dsp:nvSpPr>
      <dsp:spPr>
        <a:xfrm>
          <a:off x="403960" y="1469831"/>
          <a:ext cx="4578216" cy="1259855"/>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Cada fase de una iteración es rígida y no se superponen con otras. </a:t>
          </a:r>
          <a:endParaRPr lang="es-ES" sz="1600" kern="1200" dirty="0"/>
        </a:p>
      </dsp:txBody>
      <dsp:txXfrm>
        <a:off x="440860" y="1506731"/>
        <a:ext cx="3281549" cy="1186055"/>
      </dsp:txXfrm>
    </dsp:sp>
    <dsp:sp modelId="{BADA594F-5AFE-44DE-AC7C-59C6A95744D9}">
      <dsp:nvSpPr>
        <dsp:cNvPr id="0" name=""/>
        <dsp:cNvSpPr/>
      </dsp:nvSpPr>
      <dsp:spPr>
        <a:xfrm>
          <a:off x="807920" y="2939663"/>
          <a:ext cx="4578216" cy="1259855"/>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kern="1200" dirty="0" smtClean="0"/>
            <a:t>Pueden surgir problemas referidos a la arquitectura del sistema porque no todos los requisitos se han reunido, ya que se supone que todos ellos se han definido al inicio</a:t>
          </a:r>
          <a:endParaRPr lang="es-ES" sz="1600" kern="1200" dirty="0"/>
        </a:p>
      </dsp:txBody>
      <dsp:txXfrm>
        <a:off x="844820" y="2976563"/>
        <a:ext cx="3281549" cy="1186055"/>
      </dsp:txXfrm>
    </dsp:sp>
    <dsp:sp modelId="{8AA6AD3B-F404-4AB9-BDCE-108DFD898CA9}">
      <dsp:nvSpPr>
        <dsp:cNvPr id="0" name=""/>
        <dsp:cNvSpPr/>
      </dsp:nvSpPr>
      <dsp:spPr>
        <a:xfrm>
          <a:off x="3759310" y="955390"/>
          <a:ext cx="818906" cy="81890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s-ES" sz="4400" kern="1200"/>
        </a:p>
      </dsp:txBody>
      <dsp:txXfrm>
        <a:off x="3943564" y="955390"/>
        <a:ext cx="450398" cy="616227"/>
      </dsp:txXfrm>
    </dsp:sp>
    <dsp:sp modelId="{06E696EB-2371-4053-B4E4-430E597D3AB9}">
      <dsp:nvSpPr>
        <dsp:cNvPr id="0" name=""/>
        <dsp:cNvSpPr/>
      </dsp:nvSpPr>
      <dsp:spPr>
        <a:xfrm>
          <a:off x="4163270" y="2416823"/>
          <a:ext cx="818906" cy="818906"/>
        </a:xfrm>
        <a:prstGeom prst="downArrow">
          <a:avLst>
            <a:gd name="adj1" fmla="val 55000"/>
            <a:gd name="adj2" fmla="val 45000"/>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endParaRPr lang="es-ES" sz="4400" kern="1200"/>
        </a:p>
      </dsp:txBody>
      <dsp:txXfrm>
        <a:off x="4347524" y="2416823"/>
        <a:ext cx="450398" cy="6162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A791D-0081-431D-8E97-C38A0EDBA4AA}">
      <dsp:nvSpPr>
        <dsp:cNvPr id="0" name=""/>
        <dsp:cNvSpPr/>
      </dsp:nvSpPr>
      <dsp:spPr>
        <a:xfrm>
          <a:off x="552369" y="334061"/>
          <a:ext cx="4504206" cy="4504206"/>
        </a:xfrm>
        <a:prstGeom prst="pie">
          <a:avLst>
            <a:gd name="adj1" fmla="val 16200000"/>
            <a:gd name="adj2" fmla="val 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Reduce riesgos del proyecto</a:t>
          </a:r>
          <a:endParaRPr lang="es-ES" sz="1400" kern="1200" dirty="0"/>
        </a:p>
      </dsp:txBody>
      <dsp:txXfrm>
        <a:off x="2855948" y="1167340"/>
        <a:ext cx="1662266" cy="1340537"/>
      </dsp:txXfrm>
    </dsp:sp>
    <dsp:sp modelId="{DB37CE5A-A715-403C-9337-5AF55C47A1B2}">
      <dsp:nvSpPr>
        <dsp:cNvPr id="0" name=""/>
        <dsp:cNvSpPr/>
      </dsp:nvSpPr>
      <dsp:spPr>
        <a:xfrm>
          <a:off x="362548" y="523882"/>
          <a:ext cx="4504206" cy="4504206"/>
        </a:xfrm>
        <a:prstGeom prst="pie">
          <a:avLst>
            <a:gd name="adj1" fmla="val 0"/>
            <a:gd name="adj2" fmla="val 5400000"/>
          </a:avLst>
        </a:prstGeom>
        <a:gradFill rotWithShape="0">
          <a:gsLst>
            <a:gs pos="0">
              <a:schemeClr val="accent3">
                <a:hueOff val="903533"/>
                <a:satOff val="33333"/>
                <a:lumOff val="-4902"/>
                <a:alphaOff val="0"/>
                <a:satMod val="103000"/>
                <a:lumMod val="102000"/>
                <a:tint val="94000"/>
              </a:schemeClr>
            </a:gs>
            <a:gs pos="50000">
              <a:schemeClr val="accent3">
                <a:hueOff val="903533"/>
                <a:satOff val="33333"/>
                <a:lumOff val="-4902"/>
                <a:alphaOff val="0"/>
                <a:satMod val="110000"/>
                <a:lumMod val="100000"/>
                <a:shade val="100000"/>
              </a:schemeClr>
            </a:gs>
            <a:gs pos="100000">
              <a:schemeClr val="accent3">
                <a:hueOff val="903533"/>
                <a:satOff val="33333"/>
                <a:lumOff val="-49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Se puede tener en cuenta mejoras y nuevos requerimientos, ya que el ciclo de vida no es rígido ni estático</a:t>
          </a:r>
          <a:endParaRPr lang="es-ES" sz="1400" kern="1200" dirty="0"/>
        </a:p>
      </dsp:txBody>
      <dsp:txXfrm>
        <a:off x="2695084" y="2856417"/>
        <a:ext cx="1662266" cy="1340537"/>
      </dsp:txXfrm>
    </dsp:sp>
    <dsp:sp modelId="{D1B5EE08-01F8-4C18-8FC2-F181C0F7E68F}">
      <dsp:nvSpPr>
        <dsp:cNvPr id="0" name=""/>
        <dsp:cNvSpPr/>
      </dsp:nvSpPr>
      <dsp:spPr>
        <a:xfrm>
          <a:off x="362548" y="523882"/>
          <a:ext cx="4504206" cy="4504206"/>
        </a:xfrm>
        <a:prstGeom prst="pie">
          <a:avLst>
            <a:gd name="adj1" fmla="val 5400000"/>
            <a:gd name="adj2" fmla="val 10800000"/>
          </a:avLst>
        </a:prstGeom>
        <a:gradFill rotWithShape="0">
          <a:gsLst>
            <a:gs pos="0">
              <a:schemeClr val="accent3">
                <a:hueOff val="1807066"/>
                <a:satOff val="66667"/>
                <a:lumOff val="-9804"/>
                <a:alphaOff val="0"/>
                <a:satMod val="103000"/>
                <a:lumMod val="102000"/>
                <a:tint val="94000"/>
              </a:schemeClr>
            </a:gs>
            <a:gs pos="50000">
              <a:schemeClr val="accent3">
                <a:hueOff val="1807066"/>
                <a:satOff val="66667"/>
                <a:lumOff val="-9804"/>
                <a:alphaOff val="0"/>
                <a:satMod val="110000"/>
                <a:lumMod val="100000"/>
                <a:shade val="100000"/>
              </a:schemeClr>
            </a:gs>
            <a:gs pos="100000">
              <a:schemeClr val="accent3">
                <a:hueOff val="1807066"/>
                <a:satOff val="66667"/>
                <a:lumOff val="-9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Incorpora objetivos de calidad </a:t>
          </a:r>
          <a:endParaRPr lang="es-ES" sz="1400" kern="1200" dirty="0"/>
        </a:p>
      </dsp:txBody>
      <dsp:txXfrm>
        <a:off x="871953" y="2856417"/>
        <a:ext cx="1662266" cy="1340537"/>
      </dsp:txXfrm>
    </dsp:sp>
    <dsp:sp modelId="{DC11CF62-21F1-4277-8FC8-DBDE16252551}">
      <dsp:nvSpPr>
        <dsp:cNvPr id="0" name=""/>
        <dsp:cNvSpPr/>
      </dsp:nvSpPr>
      <dsp:spPr>
        <a:xfrm>
          <a:off x="362548" y="523882"/>
          <a:ext cx="4504206" cy="4504206"/>
        </a:xfrm>
        <a:prstGeom prst="pie">
          <a:avLst>
            <a:gd name="adj1" fmla="val 10800000"/>
            <a:gd name="adj2" fmla="val 1620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Integra el desarrollo con el mantenimiento </a:t>
          </a:r>
          <a:endParaRPr lang="es-ES" sz="1400" kern="1200" dirty="0"/>
        </a:p>
      </dsp:txBody>
      <dsp:txXfrm>
        <a:off x="871953" y="1355015"/>
        <a:ext cx="1662266" cy="13405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80C87-1B73-4EB1-BF60-9B4B14943959}">
      <dsp:nvSpPr>
        <dsp:cNvPr id="0" name=""/>
        <dsp:cNvSpPr/>
      </dsp:nvSpPr>
      <dsp:spPr>
        <a:xfrm>
          <a:off x="1160890" y="814998"/>
          <a:ext cx="4054163" cy="3442197"/>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0D79829-60AB-4746-BC5F-F721326F85CC}">
      <dsp:nvSpPr>
        <dsp:cNvPr id="0" name=""/>
        <dsp:cNvSpPr/>
      </dsp:nvSpPr>
      <dsp:spPr>
        <a:xfrm>
          <a:off x="1911809" y="1786029"/>
          <a:ext cx="2551173" cy="12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smtClean="0"/>
            <a:t>Es un modelo que genera mucho trabajo adicional. Al ser el análisis de riesgos una de las tareas principales exige un alto nivel de experiencia y cierta habilidad en los analistas de riesgos.</a:t>
          </a:r>
          <a:endParaRPr lang="es-ES" sz="1400" kern="1200" dirty="0"/>
        </a:p>
      </dsp:txBody>
      <dsp:txXfrm>
        <a:off x="1911809" y="1786029"/>
        <a:ext cx="2551173" cy="1245000"/>
      </dsp:txXfrm>
    </dsp:sp>
    <dsp:sp modelId="{90FB9E49-F8A4-4C2A-86FF-C959B7B9882D}">
      <dsp:nvSpPr>
        <dsp:cNvPr id="0" name=""/>
        <dsp:cNvSpPr/>
      </dsp:nvSpPr>
      <dsp:spPr>
        <a:xfrm>
          <a:off x="538580" y="2985585"/>
          <a:ext cx="3532991" cy="2740463"/>
        </a:xfrm>
        <a:prstGeom prst="blockArc">
          <a:avLst>
            <a:gd name="adj1" fmla="val 0"/>
            <a:gd name="adj2" fmla="val 18900000"/>
            <a:gd name="adj3" fmla="val 1274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66968A-C7FE-4C4B-AE3E-59CE9BA8DD07}">
      <dsp:nvSpPr>
        <dsp:cNvPr id="0" name=""/>
        <dsp:cNvSpPr/>
      </dsp:nvSpPr>
      <dsp:spPr>
        <a:xfrm>
          <a:off x="1167501" y="3919892"/>
          <a:ext cx="2092327" cy="889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smtClean="0"/>
            <a:t>Esto puede llevar a que sea un modelo costoso. Además, no es un modelo que funcione bien para proyectos pequeños.</a:t>
          </a:r>
          <a:endParaRPr lang="es-ES" sz="1400" kern="1200" dirty="0"/>
        </a:p>
      </dsp:txBody>
      <dsp:txXfrm>
        <a:off x="1167501" y="3919892"/>
        <a:ext cx="2092327" cy="889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21754-A52A-4804-AC5E-5C5F4217943E}">
      <dsp:nvSpPr>
        <dsp:cNvPr id="0" name=""/>
        <dsp:cNvSpPr/>
      </dsp:nvSpPr>
      <dsp:spPr>
        <a:xfrm>
          <a:off x="0" y="0"/>
          <a:ext cx="7406147"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CO" sz="3600" kern="1200" dirty="0" smtClean="0"/>
            <a:t>Fases</a:t>
          </a:r>
          <a:endParaRPr lang="es-ES" sz="3600" kern="1200" dirty="0"/>
        </a:p>
      </dsp:txBody>
      <dsp:txXfrm>
        <a:off x="54830" y="54830"/>
        <a:ext cx="7296487" cy="1013540"/>
      </dsp:txXfrm>
    </dsp:sp>
    <dsp:sp modelId="{B535C441-0788-453B-A142-8A0A7894D073}">
      <dsp:nvSpPr>
        <dsp:cNvPr id="0" name=""/>
        <dsp:cNvSpPr/>
      </dsp:nvSpPr>
      <dsp:spPr>
        <a:xfrm>
          <a:off x="0" y="1142176"/>
          <a:ext cx="7406147" cy="114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145" tIns="22860" rIns="128016" bIns="22860" numCol="1" spcCol="1270" anchor="t" anchorCtr="0">
          <a:noAutofit/>
        </a:bodyPr>
        <a:lstStyle/>
        <a:p>
          <a:pPr marL="171450" lvl="1" indent="-171450" algn="just" defTabSz="800100">
            <a:lnSpc>
              <a:spcPct val="90000"/>
            </a:lnSpc>
            <a:spcBef>
              <a:spcPct val="0"/>
            </a:spcBef>
            <a:spcAft>
              <a:spcPct val="20000"/>
            </a:spcAft>
            <a:buChar char="••"/>
          </a:pPr>
          <a:r>
            <a:rPr lang="es-ES" sz="1800" kern="1200" dirty="0" smtClean="0">
              <a:latin typeface="Segoe UI Light" panose="020B0502040204020203" pitchFamily="34" charset="0"/>
              <a:cs typeface="Segoe UI Light" panose="020B0502040204020203" pitchFamily="34" charset="0"/>
            </a:rPr>
            <a:t>Una fase es un conjunto de actividades  relacionadas con un objetivo en el desarrollo del proyecto. Se construye agrupando tareas (actividades elementales) que pueden compartir un tramo determinado del tiempo de vida de un proyecto. </a:t>
          </a:r>
          <a:endParaRPr lang="es-ES" sz="1800" kern="1200" dirty="0">
            <a:latin typeface="Segoe UI Light" panose="020B0502040204020203" pitchFamily="34" charset="0"/>
            <a:cs typeface="Segoe UI Light" panose="020B0502040204020203" pitchFamily="34" charset="0"/>
          </a:endParaRPr>
        </a:p>
      </dsp:txBody>
      <dsp:txXfrm>
        <a:off x="0" y="1142176"/>
        <a:ext cx="7406147" cy="1148850"/>
      </dsp:txXfrm>
    </dsp:sp>
    <dsp:sp modelId="{B696DA59-87D2-4430-A9ED-C176491535FE}">
      <dsp:nvSpPr>
        <dsp:cNvPr id="0" name=""/>
        <dsp:cNvSpPr/>
      </dsp:nvSpPr>
      <dsp:spPr>
        <a:xfrm>
          <a:off x="0" y="2291026"/>
          <a:ext cx="7406147"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CO" sz="3200" kern="1200" dirty="0" smtClean="0"/>
            <a:t>Entregables</a:t>
          </a:r>
          <a:endParaRPr lang="es-ES" sz="3200" kern="1200" dirty="0"/>
        </a:p>
      </dsp:txBody>
      <dsp:txXfrm>
        <a:off x="54830" y="2345856"/>
        <a:ext cx="7296487" cy="1013540"/>
      </dsp:txXfrm>
    </dsp:sp>
    <dsp:sp modelId="{7BC779F3-A2E8-4355-8E90-1A99EBB564A9}">
      <dsp:nvSpPr>
        <dsp:cNvPr id="0" name=""/>
        <dsp:cNvSpPr/>
      </dsp:nvSpPr>
      <dsp:spPr>
        <a:xfrm>
          <a:off x="0" y="3414226"/>
          <a:ext cx="7406147"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145" tIns="22860" rIns="128016" bIns="22860" numCol="1" spcCol="1270" anchor="t" anchorCtr="0">
          <a:noAutofit/>
        </a:bodyPr>
        <a:lstStyle/>
        <a:p>
          <a:pPr marL="171450" lvl="1" indent="-171450" algn="just" defTabSz="800100">
            <a:lnSpc>
              <a:spcPct val="90000"/>
            </a:lnSpc>
            <a:spcBef>
              <a:spcPct val="0"/>
            </a:spcBef>
            <a:spcAft>
              <a:spcPct val="20000"/>
            </a:spcAft>
            <a:buChar char="••"/>
          </a:pPr>
          <a:r>
            <a:rPr lang="es-ES" sz="1800" kern="1200" dirty="0" smtClean="0">
              <a:latin typeface="Segoe UI Light" panose="020B0502040204020203" pitchFamily="34" charset="0"/>
              <a:cs typeface="Segoe UI Light" panose="020B0502040204020203" pitchFamily="34" charset="0"/>
            </a:rPr>
            <a:t>Son los productos intermedios que generan las fases. Pueden ser materiales o inmateriales (documentos, software). Los entregables permiten evaluar la marcha del proyecto mediante comprobaciones de su adecuación o no a los requisitos funcionales y de condiciones de realización previamente establecidos.</a:t>
          </a:r>
          <a:endParaRPr lang="es-ES" sz="1800" kern="1200" dirty="0">
            <a:latin typeface="Segoe UI Light" panose="020B0502040204020203" pitchFamily="34" charset="0"/>
            <a:cs typeface="Segoe UI Light" panose="020B0502040204020203" pitchFamily="34" charset="0"/>
          </a:endParaRPr>
        </a:p>
      </dsp:txBody>
      <dsp:txXfrm>
        <a:off x="0" y="3414226"/>
        <a:ext cx="7406147" cy="1428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3ACB7-4B67-4022-86A7-DCD45B275226}">
      <dsp:nvSpPr>
        <dsp:cNvPr id="0" name=""/>
        <dsp:cNvSpPr/>
      </dsp:nvSpPr>
      <dsp:spPr>
        <a:xfrm>
          <a:off x="0" y="463493"/>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D25EA34-90CE-426B-9DC5-DA1704CF595D}">
      <dsp:nvSpPr>
        <dsp:cNvPr id="0" name=""/>
        <dsp:cNvSpPr/>
      </dsp:nvSpPr>
      <dsp:spPr>
        <a:xfrm>
          <a:off x="234556" y="79733"/>
          <a:ext cx="4190577"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Proyectos estables (especialmente los proyectos con requisitos no cambiantes)</a:t>
          </a:r>
          <a:endParaRPr lang="es-ES" sz="1400" kern="1200" dirty="0"/>
        </a:p>
      </dsp:txBody>
      <dsp:txXfrm>
        <a:off x="272023" y="117200"/>
        <a:ext cx="4115643" cy="692586"/>
      </dsp:txXfrm>
    </dsp:sp>
    <dsp:sp modelId="{503BEFDB-78B6-4AD6-8EBE-FE44191C5C59}">
      <dsp:nvSpPr>
        <dsp:cNvPr id="0" name=""/>
        <dsp:cNvSpPr/>
      </dsp:nvSpPr>
      <dsp:spPr>
        <a:xfrm>
          <a:off x="0" y="1642853"/>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2F9BEFA-3B62-4135-B99A-1C59E6000BBC}">
      <dsp:nvSpPr>
        <dsp:cNvPr id="0" name=""/>
        <dsp:cNvSpPr/>
      </dsp:nvSpPr>
      <dsp:spPr>
        <a:xfrm>
          <a:off x="234556" y="1259093"/>
          <a:ext cx="4224893"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Posible y probable que los diseñadores predigan totalmente áreas de problema del sistema y produzcan un diseño correcto antes de que empiece la implementación</a:t>
          </a:r>
          <a:endParaRPr lang="es-ES" sz="1400" kern="1200" dirty="0"/>
        </a:p>
      </dsp:txBody>
      <dsp:txXfrm>
        <a:off x="272023" y="1296560"/>
        <a:ext cx="4149959" cy="692586"/>
      </dsp:txXfrm>
    </dsp:sp>
    <dsp:sp modelId="{87BE42BA-F122-4F2A-8CEF-9DE81EAFCB03}">
      <dsp:nvSpPr>
        <dsp:cNvPr id="0" name=""/>
        <dsp:cNvSpPr/>
      </dsp:nvSpPr>
      <dsp:spPr>
        <a:xfrm>
          <a:off x="0" y="2822214"/>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FCC2AF6-A67B-4D22-84FF-3859D6C3136B}">
      <dsp:nvSpPr>
        <dsp:cNvPr id="0" name=""/>
        <dsp:cNvSpPr/>
      </dsp:nvSpPr>
      <dsp:spPr>
        <a:xfrm>
          <a:off x="234556" y="2438454"/>
          <a:ext cx="4190577"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Es un modelo en el que todo está bien organizado y no se mezclan las fases. Es simple y fácil de usar</a:t>
          </a:r>
          <a:endParaRPr lang="es-ES" sz="1400" kern="1200" dirty="0"/>
        </a:p>
      </dsp:txBody>
      <dsp:txXfrm>
        <a:off x="272023" y="2475921"/>
        <a:ext cx="4115643" cy="692586"/>
      </dsp:txXfrm>
    </dsp:sp>
    <dsp:sp modelId="{B6D4A567-5098-4FC9-8F9B-BC63400CF8B3}">
      <dsp:nvSpPr>
        <dsp:cNvPr id="0" name=""/>
        <dsp:cNvSpPr/>
      </dsp:nvSpPr>
      <dsp:spPr>
        <a:xfrm>
          <a:off x="0" y="4001574"/>
          <a:ext cx="469113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D56F970-6839-449E-94DC-9546CEF5EF82}">
      <dsp:nvSpPr>
        <dsp:cNvPr id="0" name=""/>
        <dsp:cNvSpPr/>
      </dsp:nvSpPr>
      <dsp:spPr>
        <a:xfrm>
          <a:off x="234556" y="3617814"/>
          <a:ext cx="4268305"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4120" tIns="0" rIns="124120" bIns="0" numCol="1" spcCol="1270" anchor="ctr" anchorCtr="0">
          <a:noAutofit/>
        </a:bodyPr>
        <a:lstStyle/>
        <a:p>
          <a:pPr lvl="0" algn="ctr" defTabSz="622300">
            <a:lnSpc>
              <a:spcPct val="90000"/>
            </a:lnSpc>
            <a:spcBef>
              <a:spcPct val="0"/>
            </a:spcBef>
            <a:spcAft>
              <a:spcPct val="35000"/>
            </a:spcAft>
          </a:pPr>
          <a:r>
            <a:rPr lang="es-ES" sz="1400" kern="1200" dirty="0" smtClean="0"/>
            <a:t>Debido a la rigidez del modelo es fácil de gestionar ya que cada fase tiene entregables específicos y un proceso de revisión</a:t>
          </a:r>
          <a:endParaRPr lang="es-ES" sz="1400" kern="1200" dirty="0"/>
        </a:p>
      </dsp:txBody>
      <dsp:txXfrm>
        <a:off x="272023" y="3655281"/>
        <a:ext cx="4193371"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3ACB7-4B67-4022-86A7-DCD45B275226}">
      <dsp:nvSpPr>
        <dsp:cNvPr id="0" name=""/>
        <dsp:cNvSpPr/>
      </dsp:nvSpPr>
      <dsp:spPr>
        <a:xfrm>
          <a:off x="0" y="463493"/>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D25EA34-90CE-426B-9DC5-DA1704CF595D}">
      <dsp:nvSpPr>
        <dsp:cNvPr id="0" name=""/>
        <dsp:cNvSpPr/>
      </dsp:nvSpPr>
      <dsp:spPr>
        <a:xfrm>
          <a:off x="258218" y="79733"/>
          <a:ext cx="4613323"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En la vida real, un proyecto rara vez sigue una secuencia lineal, esto crea una mala implementación del modelo, lo cual hace que lo lleve al fracaso</a:t>
          </a:r>
          <a:endParaRPr lang="es-ES" sz="1400" kern="1200" dirty="0"/>
        </a:p>
      </dsp:txBody>
      <dsp:txXfrm>
        <a:off x="295685" y="117200"/>
        <a:ext cx="4538389" cy="692586"/>
      </dsp:txXfrm>
    </dsp:sp>
    <dsp:sp modelId="{503BEFDB-78B6-4AD6-8EBE-FE44191C5C59}">
      <dsp:nvSpPr>
        <dsp:cNvPr id="0" name=""/>
        <dsp:cNvSpPr/>
      </dsp:nvSpPr>
      <dsp:spPr>
        <a:xfrm>
          <a:off x="0" y="1642853"/>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2F9BEFA-3B62-4135-B99A-1C59E6000BBC}">
      <dsp:nvSpPr>
        <dsp:cNvPr id="0" name=""/>
        <dsp:cNvSpPr/>
      </dsp:nvSpPr>
      <dsp:spPr>
        <a:xfrm>
          <a:off x="258218" y="1259093"/>
          <a:ext cx="4651100"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Difícilmente un cliente va a establecer al principio todos los requisitos necesarios, por lo que provoca un gran atraso trabajando en este modelo</a:t>
          </a:r>
          <a:endParaRPr lang="es-ES" sz="1400" kern="1200" dirty="0"/>
        </a:p>
      </dsp:txBody>
      <dsp:txXfrm>
        <a:off x="295685" y="1296560"/>
        <a:ext cx="4576166" cy="692586"/>
      </dsp:txXfrm>
    </dsp:sp>
    <dsp:sp modelId="{87BE42BA-F122-4F2A-8CEF-9DE81EAFCB03}">
      <dsp:nvSpPr>
        <dsp:cNvPr id="0" name=""/>
        <dsp:cNvSpPr/>
      </dsp:nvSpPr>
      <dsp:spPr>
        <a:xfrm>
          <a:off x="0" y="2822214"/>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FCC2AF6-A67B-4D22-84FF-3859D6C3136B}">
      <dsp:nvSpPr>
        <dsp:cNvPr id="0" name=""/>
        <dsp:cNvSpPr/>
      </dsp:nvSpPr>
      <dsp:spPr>
        <a:xfrm>
          <a:off x="258218" y="2438454"/>
          <a:ext cx="4613323"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Los resultados y/o mejoras no son visibles progresivamente, el producto se ve cuando ya está finalizado, lo cual provoca una gran inseguridad por parte del cliente que quiere ir viendo los avances en el producto</a:t>
          </a:r>
          <a:endParaRPr lang="es-ES" sz="1400" kern="1200" dirty="0"/>
        </a:p>
      </dsp:txBody>
      <dsp:txXfrm>
        <a:off x="295685" y="2475921"/>
        <a:ext cx="4538389" cy="692586"/>
      </dsp:txXfrm>
    </dsp:sp>
    <dsp:sp modelId="{B6D4A567-5098-4FC9-8F9B-BC63400CF8B3}">
      <dsp:nvSpPr>
        <dsp:cNvPr id="0" name=""/>
        <dsp:cNvSpPr/>
      </dsp:nvSpPr>
      <dsp:spPr>
        <a:xfrm>
          <a:off x="0" y="4001574"/>
          <a:ext cx="5164371" cy="655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D56F970-6839-449E-94DC-9546CEF5EF82}">
      <dsp:nvSpPr>
        <dsp:cNvPr id="0" name=""/>
        <dsp:cNvSpPr/>
      </dsp:nvSpPr>
      <dsp:spPr>
        <a:xfrm>
          <a:off x="258218" y="3617814"/>
          <a:ext cx="4698891" cy="7675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6641" tIns="0" rIns="136641" bIns="0" numCol="1" spcCol="1270" anchor="ctr" anchorCtr="0">
          <a:noAutofit/>
        </a:bodyPr>
        <a:lstStyle/>
        <a:p>
          <a:pPr lvl="0" algn="ctr" defTabSz="622300">
            <a:lnSpc>
              <a:spcPct val="90000"/>
            </a:lnSpc>
            <a:spcBef>
              <a:spcPct val="0"/>
            </a:spcBef>
            <a:spcAft>
              <a:spcPct val="35000"/>
            </a:spcAft>
          </a:pPr>
          <a:r>
            <a:rPr lang="es-ES" sz="1400" kern="1200" dirty="0" smtClean="0"/>
            <a:t> pobre para proyectos complejos, largos, orientados a objetos y por supuesto en aquellos en los que los requisitos tengan un riesgo de moderado a alto de cambiar. Genera altas cantidades de riesgos e incertidumbres. </a:t>
          </a:r>
          <a:endParaRPr lang="es-ES" sz="1400" kern="1200" dirty="0"/>
        </a:p>
      </dsp:txBody>
      <dsp:txXfrm>
        <a:off x="295685" y="3655281"/>
        <a:ext cx="4623957"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9846-A8A3-4F7A-9442-795688F425E4}">
      <dsp:nvSpPr>
        <dsp:cNvPr id="0" name=""/>
        <dsp:cNvSpPr/>
      </dsp:nvSpPr>
      <dsp:spPr>
        <a:xfrm rot="5400000">
          <a:off x="-198880" y="203182"/>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1</a:t>
          </a:r>
          <a:endParaRPr lang="es-ES" sz="2600" kern="1200" dirty="0"/>
        </a:p>
      </dsp:txBody>
      <dsp:txXfrm rot="-5400000">
        <a:off x="1" y="468356"/>
        <a:ext cx="928110" cy="397761"/>
      </dsp:txXfrm>
    </dsp:sp>
    <dsp:sp modelId="{7B34057F-BAFA-43FE-AC02-F8E60B523BCB}">
      <dsp:nvSpPr>
        <dsp:cNvPr id="0" name=""/>
        <dsp:cNvSpPr/>
      </dsp:nvSpPr>
      <dsp:spPr>
        <a:xfrm rot="5400000">
          <a:off x="2283871" y="-1351459"/>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Es un modelo simple y fácil de utilizar.</a:t>
          </a:r>
          <a:endParaRPr lang="es-ES" sz="1300" kern="1200" dirty="0"/>
        </a:p>
      </dsp:txBody>
      <dsp:txXfrm rot="-5400000">
        <a:off x="928110" y="46372"/>
        <a:ext cx="3531268" cy="777676"/>
      </dsp:txXfrm>
    </dsp:sp>
    <dsp:sp modelId="{363987BE-2CD0-4524-A3AD-D868782CEB88}">
      <dsp:nvSpPr>
        <dsp:cNvPr id="0" name=""/>
        <dsp:cNvSpPr/>
      </dsp:nvSpPr>
      <dsp:spPr>
        <a:xfrm rot="5400000">
          <a:off x="-198880" y="1383363"/>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2</a:t>
          </a:r>
          <a:endParaRPr lang="es-ES" sz="2600" kern="1200" dirty="0"/>
        </a:p>
      </dsp:txBody>
      <dsp:txXfrm rot="-5400000">
        <a:off x="1" y="1648537"/>
        <a:ext cx="928110" cy="397761"/>
      </dsp:txXfrm>
    </dsp:sp>
    <dsp:sp modelId="{C8A9D5A6-290B-428A-9296-3DDEF539A085}">
      <dsp:nvSpPr>
        <dsp:cNvPr id="0" name=""/>
        <dsp:cNvSpPr/>
      </dsp:nvSpPr>
      <dsp:spPr>
        <a:xfrm rot="5400000">
          <a:off x="2283871" y="-171278"/>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En cada una de las fases hay entregables específicos.</a:t>
          </a:r>
          <a:endParaRPr lang="es-ES" sz="1300" kern="1200" dirty="0"/>
        </a:p>
      </dsp:txBody>
      <dsp:txXfrm rot="-5400000">
        <a:off x="928110" y="1226553"/>
        <a:ext cx="3531268" cy="777676"/>
      </dsp:txXfrm>
    </dsp:sp>
    <dsp:sp modelId="{0EE2C6E1-043F-412F-A08F-5FD6FF84B9A6}">
      <dsp:nvSpPr>
        <dsp:cNvPr id="0" name=""/>
        <dsp:cNvSpPr/>
      </dsp:nvSpPr>
      <dsp:spPr>
        <a:xfrm rot="5400000">
          <a:off x="-198880" y="2563544"/>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3</a:t>
          </a:r>
          <a:endParaRPr lang="es-ES" sz="2600" kern="1200" dirty="0"/>
        </a:p>
      </dsp:txBody>
      <dsp:txXfrm rot="-5400000">
        <a:off x="1" y="2828718"/>
        <a:ext cx="928110" cy="397761"/>
      </dsp:txXfrm>
    </dsp:sp>
    <dsp:sp modelId="{8938F646-2C55-4B2A-8348-7D919C1CE8E9}">
      <dsp:nvSpPr>
        <dsp:cNvPr id="0" name=""/>
        <dsp:cNvSpPr/>
      </dsp:nvSpPr>
      <dsp:spPr>
        <a:xfrm rot="5400000">
          <a:off x="2283871" y="1008902"/>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Tiene una alta oportunidad de éxito sobre el modelo en cascada debido al desarrollo de planes de prueba en etapas tempranas del ciclo de vida.</a:t>
          </a:r>
          <a:endParaRPr lang="es-ES" sz="1300" kern="1200" dirty="0"/>
        </a:p>
      </dsp:txBody>
      <dsp:txXfrm rot="-5400000">
        <a:off x="928110" y="2406733"/>
        <a:ext cx="3531268" cy="777676"/>
      </dsp:txXfrm>
    </dsp:sp>
    <dsp:sp modelId="{9BEBF55A-81BC-45A2-B7D4-7DBC390480DF}">
      <dsp:nvSpPr>
        <dsp:cNvPr id="0" name=""/>
        <dsp:cNvSpPr/>
      </dsp:nvSpPr>
      <dsp:spPr>
        <a:xfrm rot="5400000">
          <a:off x="-198880" y="3743725"/>
          <a:ext cx="1325871" cy="928110"/>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s-CO" sz="2600" kern="1200" dirty="0" smtClean="0"/>
            <a:t>4</a:t>
          </a:r>
          <a:endParaRPr lang="es-ES" sz="2600" kern="1200" dirty="0"/>
        </a:p>
      </dsp:txBody>
      <dsp:txXfrm rot="-5400000">
        <a:off x="1" y="4008899"/>
        <a:ext cx="928110" cy="397761"/>
      </dsp:txXfrm>
    </dsp:sp>
    <dsp:sp modelId="{3EE3E296-8124-440C-8453-F2A4CC368D8E}">
      <dsp:nvSpPr>
        <dsp:cNvPr id="0" name=""/>
        <dsp:cNvSpPr/>
      </dsp:nvSpPr>
      <dsp:spPr>
        <a:xfrm rot="5400000">
          <a:off x="2283871" y="2189083"/>
          <a:ext cx="861816" cy="357333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s-ES" sz="1300" kern="1200" dirty="0" smtClean="0"/>
            <a:t>Es un modelo que suele funcionar bien para proyectos pequeños donde los requisitos son entendidos fácilmente. </a:t>
          </a:r>
          <a:endParaRPr lang="es-ES" sz="1300" kern="1200" dirty="0"/>
        </a:p>
      </dsp:txBody>
      <dsp:txXfrm rot="-5400000">
        <a:off x="928110" y="3586914"/>
        <a:ext cx="3531268" cy="7776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2FEF7-8A23-4898-A02C-273739B7B66F}">
      <dsp:nvSpPr>
        <dsp:cNvPr id="0" name=""/>
        <dsp:cNvSpPr/>
      </dsp:nvSpPr>
      <dsp:spPr>
        <a:xfrm>
          <a:off x="1220264" y="359612"/>
          <a:ext cx="3949577"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Es un modelo muy rígido, como el modelo en cascada.</a:t>
          </a:r>
          <a:endParaRPr lang="es-ES" sz="1400" kern="1200" dirty="0"/>
        </a:p>
      </dsp:txBody>
      <dsp:txXfrm>
        <a:off x="1220264" y="359612"/>
        <a:ext cx="3949577" cy="954771"/>
      </dsp:txXfrm>
    </dsp:sp>
    <dsp:sp modelId="{E0B53CE2-F7F1-4619-A82B-202384292077}">
      <dsp:nvSpPr>
        <dsp:cNvPr id="0" name=""/>
        <dsp:cNvSpPr/>
      </dsp:nvSpPr>
      <dsp:spPr>
        <a:xfrm>
          <a:off x="976056" y="221701"/>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D352829-1980-483F-BD02-6610D6D44D6C}">
      <dsp:nvSpPr>
        <dsp:cNvPr id="0" name=""/>
        <dsp:cNvSpPr/>
      </dsp:nvSpPr>
      <dsp:spPr>
        <a:xfrm>
          <a:off x="1220264" y="1561564"/>
          <a:ext cx="3949577"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Tiene poca flexibilidad y ajustar el alcance es difícil y caro</a:t>
          </a:r>
          <a:endParaRPr lang="es-ES" sz="1400" kern="1200" dirty="0"/>
        </a:p>
      </dsp:txBody>
      <dsp:txXfrm>
        <a:off x="1220264" y="1561564"/>
        <a:ext cx="3949577" cy="954771"/>
      </dsp:txXfrm>
    </dsp:sp>
    <dsp:sp modelId="{ABB85E75-80DF-43D6-BF72-C956D51DE7AA}">
      <dsp:nvSpPr>
        <dsp:cNvPr id="0" name=""/>
        <dsp:cNvSpPr/>
      </dsp:nvSpPr>
      <dsp:spPr>
        <a:xfrm>
          <a:off x="976056" y="1423652"/>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183566C-E427-480F-809E-9818F49038BD}">
      <dsp:nvSpPr>
        <dsp:cNvPr id="0" name=""/>
        <dsp:cNvSpPr/>
      </dsp:nvSpPr>
      <dsp:spPr>
        <a:xfrm>
          <a:off x="1224175" y="2763515"/>
          <a:ext cx="3941755"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El software se desarrolla durante la fase de implementación, por lo que no se producen prototipos del software.</a:t>
          </a:r>
          <a:endParaRPr lang="es-ES" sz="1400" kern="1200" dirty="0"/>
        </a:p>
      </dsp:txBody>
      <dsp:txXfrm>
        <a:off x="1224175" y="2763515"/>
        <a:ext cx="3941755" cy="954771"/>
      </dsp:txXfrm>
    </dsp:sp>
    <dsp:sp modelId="{335A9B76-62EA-4415-AC26-684483DD72FD}">
      <dsp:nvSpPr>
        <dsp:cNvPr id="0" name=""/>
        <dsp:cNvSpPr/>
      </dsp:nvSpPr>
      <dsp:spPr>
        <a:xfrm>
          <a:off x="976056" y="2625604"/>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E459A92-BEC9-4C46-92C7-D3EE346431B9}">
      <dsp:nvSpPr>
        <dsp:cNvPr id="0" name=""/>
        <dsp:cNvSpPr/>
      </dsp:nvSpPr>
      <dsp:spPr>
        <a:xfrm>
          <a:off x="1246631" y="3965467"/>
          <a:ext cx="3896843" cy="954771"/>
        </a:xfrm>
        <a:prstGeom prst="rect">
          <a:avLst/>
        </a:prstGeom>
        <a:solidFill>
          <a:schemeClr val="accent6">
            <a:alpha val="40000"/>
            <a:tint val="4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prstMaterial="plastic">
          <a:bevelT w="127000" h="35400"/>
        </a:sp3d>
      </dsp:spPr>
      <dsp:style>
        <a:lnRef idx="1">
          <a:scrgbClr r="0" g="0" b="0"/>
        </a:lnRef>
        <a:fillRef idx="1">
          <a:scrgbClr r="0" g="0" b="0"/>
        </a:fillRef>
        <a:effectRef idx="2">
          <a:scrgbClr r="0" g="0" b="0"/>
        </a:effectRef>
        <a:fontRef idx="minor">
          <a:schemeClr val="lt1"/>
        </a:fontRef>
      </dsp:style>
      <dsp:txBody>
        <a:bodyPr spcFirstLastPara="0" vert="horz" wrap="square" lIns="646699" tIns="53340" rIns="53340" bIns="53340" numCol="1" spcCol="1270" anchor="ctr" anchorCtr="0">
          <a:noAutofit/>
        </a:bodyPr>
        <a:lstStyle/>
        <a:p>
          <a:pPr lvl="0" algn="l" defTabSz="622300">
            <a:lnSpc>
              <a:spcPct val="90000"/>
            </a:lnSpc>
            <a:spcBef>
              <a:spcPct val="0"/>
            </a:spcBef>
            <a:spcAft>
              <a:spcPct val="35000"/>
            </a:spcAft>
          </a:pPr>
          <a:r>
            <a:rPr lang="es-ES" sz="1400" kern="1200" smtClean="0"/>
            <a:t>El modelo no proporciona caminos claros para problemas encontrados durante las fases de pruebas</a:t>
          </a:r>
          <a:endParaRPr lang="es-ES" sz="1400" kern="1200" dirty="0"/>
        </a:p>
      </dsp:txBody>
      <dsp:txXfrm>
        <a:off x="1246631" y="3965467"/>
        <a:ext cx="3896843" cy="954771"/>
      </dsp:txXfrm>
    </dsp:sp>
    <dsp:sp modelId="{E94F140E-A08B-40E1-9C04-F4DB3B5843FB}">
      <dsp:nvSpPr>
        <dsp:cNvPr id="0" name=""/>
        <dsp:cNvSpPr/>
      </dsp:nvSpPr>
      <dsp:spPr>
        <a:xfrm>
          <a:off x="976056" y="3827555"/>
          <a:ext cx="668340" cy="10025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0" r="-40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4C4CA-18CF-4E83-BE35-33CB51142F19}">
      <dsp:nvSpPr>
        <dsp:cNvPr id="0" name=""/>
        <dsp:cNvSpPr/>
      </dsp:nvSpPr>
      <dsp:spPr>
        <a:xfrm>
          <a:off x="1800579" y="595"/>
          <a:ext cx="2700869" cy="2320870"/>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s-ES" sz="1400" kern="1200" dirty="0" smtClean="0"/>
            <a:t>No hace falta que los requisitos estén totalmente definidos al inicio del desarrollo, sino que se pueden ir refinando en cada una de las iteraciones. </a:t>
          </a:r>
          <a:endParaRPr lang="es-ES" sz="1400" kern="1200" dirty="0"/>
        </a:p>
      </dsp:txBody>
      <dsp:txXfrm>
        <a:off x="1800579" y="290704"/>
        <a:ext cx="1830543" cy="1740652"/>
      </dsp:txXfrm>
    </dsp:sp>
    <dsp:sp modelId="{1C4F93D8-D1AA-489D-9F67-BEC9042E51C2}">
      <dsp:nvSpPr>
        <dsp:cNvPr id="0" name=""/>
        <dsp:cNvSpPr/>
      </dsp:nvSpPr>
      <dsp:spPr>
        <a:xfrm>
          <a:off x="0" y="595"/>
          <a:ext cx="1800579" cy="23208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CO" sz="6500" kern="1200" dirty="0" smtClean="0"/>
            <a:t>1</a:t>
          </a:r>
          <a:endParaRPr lang="es-ES" sz="6500" kern="1200" dirty="0"/>
        </a:p>
      </dsp:txBody>
      <dsp:txXfrm>
        <a:off x="87897" y="88492"/>
        <a:ext cx="1624785" cy="2145076"/>
      </dsp:txXfrm>
    </dsp:sp>
    <dsp:sp modelId="{819A65AE-3548-40E9-8C2F-159817491BB4}">
      <dsp:nvSpPr>
        <dsp:cNvPr id="0" name=""/>
        <dsp:cNvSpPr/>
      </dsp:nvSpPr>
      <dsp:spPr>
        <a:xfrm>
          <a:off x="1800579" y="2553552"/>
          <a:ext cx="2700869" cy="2320870"/>
        </a:xfrm>
        <a:prstGeom prst="rightArrow">
          <a:avLst>
            <a:gd name="adj1" fmla="val 75000"/>
            <a:gd name="adj2" fmla="val 5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s-ES" sz="1400" kern="1200" dirty="0" smtClean="0"/>
            <a:t>Permite realizar el desarrollo en pequeños ciclos, lo que permite gestionar mejor los riesgos, gestionar mejor las entregas</a:t>
          </a:r>
          <a:endParaRPr lang="es-ES" sz="1400" kern="1200" dirty="0"/>
        </a:p>
      </dsp:txBody>
      <dsp:txXfrm>
        <a:off x="1800579" y="2843661"/>
        <a:ext cx="1830543" cy="1740652"/>
      </dsp:txXfrm>
    </dsp:sp>
    <dsp:sp modelId="{81BC6C39-0614-44D0-A76B-668D8095FBCA}">
      <dsp:nvSpPr>
        <dsp:cNvPr id="0" name=""/>
        <dsp:cNvSpPr/>
      </dsp:nvSpPr>
      <dsp:spPr>
        <a:xfrm>
          <a:off x="0" y="2553552"/>
          <a:ext cx="1800579" cy="23208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CO" sz="6500" kern="1200" dirty="0" smtClean="0"/>
            <a:t>2</a:t>
          </a:r>
          <a:endParaRPr lang="es-ES" sz="6500" kern="1200" dirty="0"/>
        </a:p>
      </dsp:txBody>
      <dsp:txXfrm>
        <a:off x="87897" y="2641449"/>
        <a:ext cx="1624785" cy="21450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0C143-3E49-4963-B509-133D47A20D94}">
      <dsp:nvSpPr>
        <dsp:cNvPr id="0" name=""/>
        <dsp:cNvSpPr/>
      </dsp:nvSpPr>
      <dsp:spPr>
        <a:xfrm>
          <a:off x="0" y="879727"/>
          <a:ext cx="4425642" cy="1216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s-ES" sz="1400" kern="1200" dirty="0" smtClean="0"/>
            <a:t>La primera de las ventajas que ofrece este modelo, el no ser necesario tener los requisitos definidos desde el principio, puede verse también como un inconveniente ya que pueden surgir problemas relacionados con la arquitectura.  </a:t>
          </a:r>
          <a:endParaRPr lang="es-ES" sz="1400" kern="1200" dirty="0"/>
        </a:p>
      </dsp:txBody>
      <dsp:txXfrm>
        <a:off x="59399" y="939126"/>
        <a:ext cx="4306844"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EC32A-9F42-41D9-A79D-BC2466ABBBC9}">
      <dsp:nvSpPr>
        <dsp:cNvPr id="0" name=""/>
        <dsp:cNvSpPr/>
      </dsp:nvSpPr>
      <dsp:spPr>
        <a:xfrm>
          <a:off x="2323616" y="15431"/>
          <a:ext cx="3470260" cy="98076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Mediante este modelo se genera software operativo de forma rápida y en etapas tempranas del ciclo de vida del software.</a:t>
          </a:r>
          <a:endParaRPr lang="es-ES" sz="1600" kern="1200" dirty="0"/>
        </a:p>
      </dsp:txBody>
      <dsp:txXfrm>
        <a:off x="2323616" y="15431"/>
        <a:ext cx="3470260" cy="980762"/>
      </dsp:txXfrm>
    </dsp:sp>
    <dsp:sp modelId="{69C6B2A1-F5C6-4518-9813-1D1B975B0DE0}">
      <dsp:nvSpPr>
        <dsp:cNvPr id="0" name=""/>
        <dsp:cNvSpPr/>
      </dsp:nvSpPr>
      <dsp:spPr>
        <a:xfrm>
          <a:off x="1292809" y="1563"/>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432530-7092-4DD6-8CBF-977D3F14D0BC}">
      <dsp:nvSpPr>
        <dsp:cNvPr id="0" name=""/>
        <dsp:cNvSpPr/>
      </dsp:nvSpPr>
      <dsp:spPr>
        <a:xfrm>
          <a:off x="1363750" y="1144152"/>
          <a:ext cx="3186495" cy="98076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Es un modelo más flexible, por lo que se reduce el coste en el cambio de alcance y requisitos. </a:t>
          </a:r>
          <a:endParaRPr lang="es-ES" sz="1600" kern="1200" dirty="0"/>
        </a:p>
      </dsp:txBody>
      <dsp:txXfrm>
        <a:off x="1363750" y="1144152"/>
        <a:ext cx="3186495" cy="980762"/>
      </dsp:txXfrm>
    </dsp:sp>
    <dsp:sp modelId="{BF240AE4-F6C2-4FFA-9396-47A1A7221D5A}">
      <dsp:nvSpPr>
        <dsp:cNvPr id="0" name=""/>
        <dsp:cNvSpPr/>
      </dsp:nvSpPr>
      <dsp:spPr>
        <a:xfrm>
          <a:off x="4726472" y="1096026"/>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1091407-3C90-4ECA-B1EC-B7E1BC275724}">
      <dsp:nvSpPr>
        <dsp:cNvPr id="0" name=""/>
        <dsp:cNvSpPr/>
      </dsp:nvSpPr>
      <dsp:spPr>
        <a:xfrm>
          <a:off x="2426385" y="2298774"/>
          <a:ext cx="3397335" cy="98076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Es más fácil probar y depurar en una iteración más pequeña. ‐ Es más fácil gestionar riesgos.</a:t>
          </a:r>
          <a:endParaRPr lang="es-ES" sz="1600" kern="1200" dirty="0"/>
        </a:p>
      </dsp:txBody>
      <dsp:txXfrm>
        <a:off x="2426385" y="2298774"/>
        <a:ext cx="3397335" cy="980762"/>
      </dsp:txXfrm>
    </dsp:sp>
    <dsp:sp modelId="{C966748B-D124-42FE-83D0-9AF4511C98E2}">
      <dsp:nvSpPr>
        <dsp:cNvPr id="0" name=""/>
        <dsp:cNvSpPr/>
      </dsp:nvSpPr>
      <dsp:spPr>
        <a:xfrm>
          <a:off x="1311040" y="2286740"/>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EA919C0-6A3B-409E-984A-B664EC42718E}">
      <dsp:nvSpPr>
        <dsp:cNvPr id="0" name=""/>
        <dsp:cNvSpPr/>
      </dsp:nvSpPr>
      <dsp:spPr>
        <a:xfrm>
          <a:off x="1335999" y="3429328"/>
          <a:ext cx="3297499" cy="98076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Cada iteración es un hito gestionado fácilmente</a:t>
          </a:r>
          <a:endParaRPr lang="es-ES" sz="1600" kern="1200" dirty="0"/>
        </a:p>
      </dsp:txBody>
      <dsp:txXfrm>
        <a:off x="1335999" y="3429328"/>
        <a:ext cx="3297499" cy="980762"/>
      </dsp:txXfrm>
    </dsp:sp>
    <dsp:sp modelId="{2C9E9EA7-7A81-4A5C-8B23-AAA4C5AB0394}">
      <dsp:nvSpPr>
        <dsp:cNvPr id="0" name=""/>
        <dsp:cNvSpPr/>
      </dsp:nvSpPr>
      <dsp:spPr>
        <a:xfrm>
          <a:off x="4743591" y="3430892"/>
          <a:ext cx="970954" cy="980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08/10/2016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30222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08/10/2016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86020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08/10/2016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38315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FF486AB-C8D8-444F-A8F9-8B3CE9692175}" type="datetimeFigureOut">
              <a:rPr lang="es-ES" smtClean="0"/>
              <a:t>08/10/2016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38593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FF486AB-C8D8-444F-A8F9-8B3CE9692175}" type="datetimeFigureOut">
              <a:rPr lang="es-ES" smtClean="0"/>
              <a:t>08/10/2016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80432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FF486AB-C8D8-444F-A8F9-8B3CE9692175}" type="datetimeFigureOut">
              <a:rPr lang="es-ES" smtClean="0"/>
              <a:t>08/10/2016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4862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FF486AB-C8D8-444F-A8F9-8B3CE9692175}" type="datetimeFigureOut">
              <a:rPr lang="es-ES" smtClean="0"/>
              <a:t>08/10/2016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37695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FF486AB-C8D8-444F-A8F9-8B3CE9692175}" type="datetimeFigureOut">
              <a:rPr lang="es-ES" smtClean="0"/>
              <a:t>08/10/2016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210513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FF486AB-C8D8-444F-A8F9-8B3CE9692175}" type="datetimeFigureOut">
              <a:rPr lang="es-ES" smtClean="0"/>
              <a:t>08/10/2016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409330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F486AB-C8D8-444F-A8F9-8B3CE9692175}" type="datetimeFigureOut">
              <a:rPr lang="es-ES" smtClean="0"/>
              <a:t>08/10/2016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415602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F486AB-C8D8-444F-A8F9-8B3CE9692175}" type="datetimeFigureOut">
              <a:rPr lang="es-ES" smtClean="0"/>
              <a:t>08/10/2016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B7CD38C-B609-4943-966F-78389483B88E}" type="slidenum">
              <a:rPr lang="es-ES" smtClean="0"/>
              <a:t>‹Nº›</a:t>
            </a:fld>
            <a:endParaRPr lang="es-ES"/>
          </a:p>
        </p:txBody>
      </p:sp>
    </p:spTree>
    <p:extLst>
      <p:ext uri="{BB962C8B-B14F-4D97-AF65-F5344CB8AC3E}">
        <p14:creationId xmlns:p14="http://schemas.microsoft.com/office/powerpoint/2010/main" val="364064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486AB-C8D8-444F-A8F9-8B3CE9692175}" type="datetimeFigureOut">
              <a:rPr lang="es-ES" smtClean="0"/>
              <a:t>08/10/2016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CD38C-B609-4943-966F-78389483B88E}" type="slidenum">
              <a:rPr lang="es-ES" smtClean="0"/>
              <a:t>‹Nº›</a:t>
            </a:fld>
            <a:endParaRPr lang="es-ES"/>
          </a:p>
        </p:txBody>
      </p:sp>
    </p:spTree>
    <p:extLst>
      <p:ext uri="{BB962C8B-B14F-4D97-AF65-F5344CB8AC3E}">
        <p14:creationId xmlns:p14="http://schemas.microsoft.com/office/powerpoint/2010/main" val="68090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Título 1"/>
          <p:cNvSpPr>
            <a:spLocks noGrp="1"/>
          </p:cNvSpPr>
          <p:nvPr>
            <p:ph type="ctrTitle"/>
          </p:nvPr>
        </p:nvSpPr>
        <p:spPr>
          <a:xfrm>
            <a:off x="1439779" y="2235200"/>
            <a:ext cx="9144000" cy="2387600"/>
          </a:xfrm>
        </p:spPr>
        <p:txBody>
          <a:bodyPr>
            <a:normAutofit fontScale="90000"/>
          </a:bodyPr>
          <a:lstStyle/>
          <a:p>
            <a:r>
              <a:rPr lang="es-ES" dirty="0">
                <a:solidFill>
                  <a:schemeClr val="bg1"/>
                </a:solidFill>
              </a:rPr>
              <a:t/>
            </a:r>
            <a:br>
              <a:rPr lang="es-ES" dirty="0">
                <a:solidFill>
                  <a:schemeClr val="bg1"/>
                </a:solidFill>
              </a:rPr>
            </a:br>
            <a:r>
              <a:rPr lang="es-ES" dirty="0" smtClean="0">
                <a:solidFill>
                  <a:schemeClr val="bg1"/>
                </a:solidFill>
              </a:rPr>
              <a:t>CICLO DE VIDA DEL SOFTWARE</a:t>
            </a:r>
            <a:br>
              <a:rPr lang="es-ES" dirty="0" smtClean="0">
                <a:solidFill>
                  <a:schemeClr val="bg1"/>
                </a:solidFill>
              </a:rPr>
            </a:br>
            <a:r>
              <a:rPr lang="es-ES" dirty="0" smtClean="0">
                <a:solidFill>
                  <a:schemeClr val="bg1"/>
                </a:solidFill>
              </a:rPr>
              <a:t>----------------</a:t>
            </a:r>
            <a:br>
              <a:rPr lang="es-ES" dirty="0" smtClean="0">
                <a:solidFill>
                  <a:schemeClr val="bg1"/>
                </a:solidFill>
              </a:rPr>
            </a:br>
            <a:r>
              <a:rPr lang="es-ES" dirty="0" smtClean="0">
                <a:solidFill>
                  <a:schemeClr val="bg1"/>
                </a:solidFill>
              </a:rPr>
              <a:t>METODOLOGIAS DESARROLLO DE SOFTWARE</a:t>
            </a:r>
            <a:endParaRPr lang="es-ES" dirty="0">
              <a:solidFill>
                <a:schemeClr val="bg1"/>
              </a:solidFill>
            </a:endParaRPr>
          </a:p>
        </p:txBody>
      </p:sp>
    </p:spTree>
    <p:extLst>
      <p:ext uri="{BB962C8B-B14F-4D97-AF65-F5344CB8AC3E}">
        <p14:creationId xmlns:p14="http://schemas.microsoft.com/office/powerpoint/2010/main" val="176701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7026442" y="1251312"/>
            <a:ext cx="3929132" cy="1754326"/>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Es un modelo derivado del ciclo de vida en cascada. Este modelo busca reducir el riesgo que surge entre las necesidades del usuario y el producto final por malos entendidos durante la etapa de recogida de requisitos.</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1000309" y="4234808"/>
            <a:ext cx="10108164"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Consiste en la iteración de varios ciclos de vida en cascada. Al final de cada iteración se le entrega al cliente una versión mejorada o con mayores funcionalidades del producto. El cliente es quien después de cada iteración evalúa el producto y lo corrige o propone mejoras. Estas iteraciones se repetirán hasta obtener un producto que satisfaga las necesidades del cliente. </a:t>
            </a:r>
            <a:endParaRPr lang="es-ES" dirty="0">
              <a:latin typeface="Segoe UI Light" panose="020B0502040204020203" pitchFamily="34" charset="0"/>
              <a:cs typeface="Segoe UI Light" panose="020B0502040204020203" pitchFamily="34" charset="0"/>
            </a:endParaRPr>
          </a:p>
        </p:txBody>
      </p:sp>
      <p:pic>
        <p:nvPicPr>
          <p:cNvPr id="10" name="Imagen 9"/>
          <p:cNvPicPr>
            <a:picLocks noChangeAspect="1"/>
          </p:cNvPicPr>
          <p:nvPr/>
        </p:nvPicPr>
        <p:blipFill>
          <a:blip r:embed="rId3"/>
          <a:stretch>
            <a:fillRect/>
          </a:stretch>
        </p:blipFill>
        <p:spPr>
          <a:xfrm>
            <a:off x="1159109" y="1251312"/>
            <a:ext cx="5676190" cy="2876190"/>
          </a:xfrm>
          <a:prstGeom prst="rect">
            <a:avLst/>
          </a:prstGeom>
        </p:spPr>
      </p:pic>
      <p:sp>
        <p:nvSpPr>
          <p:cNvPr id="12" name="Rectángulo 11"/>
          <p:cNvSpPr/>
          <p:nvPr/>
        </p:nvSpPr>
        <p:spPr>
          <a:xfrm>
            <a:off x="1000309" y="5463978"/>
            <a:ext cx="9551386" cy="923330"/>
          </a:xfrm>
          <a:prstGeom prst="rect">
            <a:avLst/>
          </a:prstGeom>
        </p:spPr>
        <p:txBody>
          <a:bodyPr wrap="square">
            <a:spAutoFit/>
          </a:bodyPr>
          <a:lstStyle/>
          <a:p>
            <a:r>
              <a:rPr lang="es-ES" dirty="0" smtClean="0">
                <a:latin typeface="Segoe UI Light" panose="020B0502040204020203" pitchFamily="34" charset="0"/>
                <a:cs typeface="Segoe UI Light" panose="020B0502040204020203" pitchFamily="34" charset="0"/>
              </a:rPr>
              <a:t>Este modelo se suele utilizar en proyectos en los que los requisitos no están claros por parte del usuario, por lo que se hace necesaria la creación de distintos prototipos para presentarlos y conseguir la conformidad del cliente</a:t>
            </a:r>
            <a:endParaRPr lang="es-ES" dirty="0">
              <a:latin typeface="Segoe UI Light" panose="020B0502040204020203" pitchFamily="34" charset="0"/>
              <a:cs typeface="Segoe UI Light" panose="020B0502040204020203" pitchFamily="34" charset="0"/>
            </a:endParaRPr>
          </a:p>
        </p:txBody>
      </p:sp>
      <p:sp>
        <p:nvSpPr>
          <p:cNvPr id="13" name="CuadroTexto 12"/>
          <p:cNvSpPr txBox="1"/>
          <p:nvPr/>
        </p:nvSpPr>
        <p:spPr>
          <a:xfrm>
            <a:off x="984951" y="633627"/>
            <a:ext cx="2838406"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ITERATIVO</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0975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graphicFrame>
        <p:nvGraphicFramePr>
          <p:cNvPr id="7" name="Diagrama 6"/>
          <p:cNvGraphicFramePr/>
          <p:nvPr>
            <p:extLst>
              <p:ext uri="{D42A27DB-BD31-4B8C-83A1-F6EECF244321}">
                <p14:modId xmlns:p14="http://schemas.microsoft.com/office/powerpoint/2010/main" val="2208820403"/>
              </p:ext>
            </p:extLst>
          </p:nvPr>
        </p:nvGraphicFramePr>
        <p:xfrm>
          <a:off x="984951" y="1814541"/>
          <a:ext cx="4501449" cy="487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3550156017"/>
              </p:ext>
            </p:extLst>
          </p:nvPr>
        </p:nvGraphicFramePr>
        <p:xfrm>
          <a:off x="6272463" y="1019248"/>
          <a:ext cx="4425642" cy="2976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984951" y="633627"/>
            <a:ext cx="2838406"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ITERATIVO</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89536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1106062" y="1179122"/>
            <a:ext cx="3929132"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incremental combina elementos del modelo en cascada con la filosofía interactiva de construcción de prototipos.</a:t>
            </a:r>
            <a:endParaRPr lang="es-ES" dirty="0">
              <a:latin typeface="Segoe UI Light" panose="020B0502040204020203" pitchFamily="34" charset="0"/>
              <a:cs typeface="Segoe UI Light" panose="020B0502040204020203" pitchFamily="34" charset="0"/>
            </a:endParaRPr>
          </a:p>
        </p:txBody>
      </p:sp>
      <p:sp>
        <p:nvSpPr>
          <p:cNvPr id="4" name="Rectángulo 3"/>
          <p:cNvSpPr/>
          <p:nvPr/>
        </p:nvSpPr>
        <p:spPr>
          <a:xfrm>
            <a:off x="5442242" y="1179122"/>
            <a:ext cx="6096000" cy="1477328"/>
          </a:xfrm>
          <a:prstGeom prst="rect">
            <a:avLst/>
          </a:prstGeom>
        </p:spPr>
        <p:txBody>
          <a:bodyPr>
            <a:spAutoFit/>
          </a:bodyPr>
          <a:lstStyle/>
          <a:p>
            <a:pPr algn="just"/>
            <a:r>
              <a:rPr lang="es-ES" dirty="0" smtClean="0">
                <a:latin typeface="Segoe UI Light" panose="020B0502040204020203" pitchFamily="34" charset="0"/>
                <a:cs typeface="Segoe UI Light" panose="020B0502040204020203" pitchFamily="34" charset="0"/>
              </a:rPr>
              <a:t>Se basa en la filosofía de construir incrementando las funcionalidades del programa. Este modelo aplica secuencias lineales de forma escalonada mientras progresa el tiempo en el calendario. Cada secuencia lineal produce un incremento del software. </a:t>
            </a:r>
            <a:endParaRPr lang="es-ES" dirty="0">
              <a:latin typeface="Segoe UI Light" panose="020B0502040204020203" pitchFamily="34" charset="0"/>
              <a:cs typeface="Segoe UI Light" panose="020B0502040204020203" pitchFamily="34" charset="0"/>
            </a:endParaRPr>
          </a:p>
        </p:txBody>
      </p:sp>
      <p:pic>
        <p:nvPicPr>
          <p:cNvPr id="11" name="Imagen 10"/>
          <p:cNvPicPr>
            <a:picLocks noChangeAspect="1"/>
          </p:cNvPicPr>
          <p:nvPr/>
        </p:nvPicPr>
        <p:blipFill>
          <a:blip r:embed="rId3"/>
          <a:stretch>
            <a:fillRect/>
          </a:stretch>
        </p:blipFill>
        <p:spPr>
          <a:xfrm>
            <a:off x="2429020" y="2839427"/>
            <a:ext cx="6790046" cy="3441057"/>
          </a:xfrm>
          <a:prstGeom prst="rect">
            <a:avLst/>
          </a:prstGeom>
        </p:spPr>
      </p:pic>
      <p:sp>
        <p:nvSpPr>
          <p:cNvPr id="13" name="CuadroTexto 12"/>
          <p:cNvSpPr txBox="1"/>
          <p:nvPr/>
        </p:nvSpPr>
        <p:spPr>
          <a:xfrm>
            <a:off x="984951" y="633627"/>
            <a:ext cx="3370218"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INCREMENTAL</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3968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3" name="Diagrama 2"/>
          <p:cNvGraphicFramePr/>
          <p:nvPr>
            <p:extLst>
              <p:ext uri="{D42A27DB-BD31-4B8C-83A1-F6EECF244321}">
                <p14:modId xmlns:p14="http://schemas.microsoft.com/office/powerpoint/2010/main" val="4154390328"/>
              </p:ext>
            </p:extLst>
          </p:nvPr>
        </p:nvGraphicFramePr>
        <p:xfrm>
          <a:off x="-331726" y="1967323"/>
          <a:ext cx="6473032" cy="4411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a 11"/>
          <p:cNvGraphicFramePr/>
          <p:nvPr>
            <p:extLst>
              <p:ext uri="{D42A27DB-BD31-4B8C-83A1-F6EECF244321}">
                <p14:modId xmlns:p14="http://schemas.microsoft.com/office/powerpoint/2010/main" val="2289047725"/>
              </p:ext>
            </p:extLst>
          </p:nvPr>
        </p:nvGraphicFramePr>
        <p:xfrm>
          <a:off x="6272463" y="1792207"/>
          <a:ext cx="5386137" cy="41995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CuadroTexto 13"/>
          <p:cNvSpPr txBox="1"/>
          <p:nvPr/>
        </p:nvSpPr>
        <p:spPr>
          <a:xfrm>
            <a:off x="984951" y="633627"/>
            <a:ext cx="3370218"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INCREMENTAL</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90460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254293" y="2018024"/>
            <a:ext cx="5463153" cy="3239776"/>
          </a:xfrm>
          <a:prstGeom prst="rect">
            <a:avLst/>
          </a:prstGeom>
        </p:spPr>
      </p:pic>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309802" y="557583"/>
            <a:ext cx="2803844"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rPr>
              <a:t>MODELO EN ESPIRAL</a:t>
            </a:r>
            <a:endParaRPr lang="es-ES" sz="2400" dirty="0">
              <a:solidFill>
                <a:schemeClr val="accent5">
                  <a:lumMod val="50000"/>
                </a:schemeClr>
              </a:solidFill>
              <a:effectLst>
                <a:outerShdw blurRad="38100" dist="38100" dir="2700000" algn="tl">
                  <a:srgbClr val="000000">
                    <a:alpha val="43137"/>
                  </a:srgbClr>
                </a:outerShdw>
              </a:effectLst>
            </a:endParaRPr>
          </a:p>
        </p:txBody>
      </p:sp>
      <p:sp>
        <p:nvSpPr>
          <p:cNvPr id="2" name="Rectángulo 1"/>
          <p:cNvSpPr/>
          <p:nvPr/>
        </p:nvSpPr>
        <p:spPr>
          <a:xfrm>
            <a:off x="1161379" y="2707279"/>
            <a:ext cx="2322939" cy="2031325"/>
          </a:xfrm>
          <a:prstGeom prst="rect">
            <a:avLst/>
          </a:prstGeom>
        </p:spPr>
        <p:txBody>
          <a:bodyPr wrap="square">
            <a:spAutoFit/>
          </a:bodyPr>
          <a:lstStyle/>
          <a:p>
            <a:r>
              <a:rPr lang="es-ES" dirty="0" smtClean="0">
                <a:latin typeface="Segoe UI Light" panose="020B0502040204020203" pitchFamily="34" charset="0"/>
                <a:cs typeface="Segoe UI Light" panose="020B0502040204020203" pitchFamily="34" charset="0"/>
              </a:rPr>
              <a:t>Las actividades de este modelo se conforman en una espiral, cada bucle representa un conjunto de actividades</a:t>
            </a:r>
            <a:endParaRPr lang="es-ES" dirty="0">
              <a:latin typeface="Segoe UI Light" panose="020B0502040204020203" pitchFamily="34" charset="0"/>
              <a:cs typeface="Segoe UI Light" panose="020B0502040204020203" pitchFamily="34" charset="0"/>
            </a:endParaRPr>
          </a:p>
        </p:txBody>
      </p:sp>
      <p:sp>
        <p:nvSpPr>
          <p:cNvPr id="4" name="Rectángulo 3"/>
          <p:cNvSpPr/>
          <p:nvPr/>
        </p:nvSpPr>
        <p:spPr>
          <a:xfrm>
            <a:off x="8583474" y="2707279"/>
            <a:ext cx="3080042" cy="2031325"/>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Este modelo de desarrollo combina las características del modelo de prototipos y el modelo en cascada. El modelo en espiral está pensado para proyectos largos, caros y complicados. </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1309801" y="1120676"/>
            <a:ext cx="10568599" cy="646331"/>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Consiste en una serie de ciclos que se repiten en forma de espiral, comenzando desde el centro. Se suele interpretar como que dentro de cada ciclo de la espiral se sigue un modelo en cascada</a:t>
            </a:r>
            <a:endParaRPr lang="es-ES" dirty="0">
              <a:latin typeface="Segoe UI Light" panose="020B0502040204020203" pitchFamily="34" charset="0"/>
              <a:cs typeface="Segoe UI Light" panose="020B0502040204020203" pitchFamily="34" charset="0"/>
            </a:endParaRPr>
          </a:p>
        </p:txBody>
      </p:sp>
      <p:sp>
        <p:nvSpPr>
          <p:cNvPr id="9" name="Rectángulo 8"/>
          <p:cNvSpPr/>
          <p:nvPr/>
        </p:nvSpPr>
        <p:spPr>
          <a:xfrm>
            <a:off x="3238084" y="5678876"/>
            <a:ext cx="5785558" cy="369332"/>
          </a:xfrm>
          <a:prstGeom prst="rect">
            <a:avLst/>
          </a:prstGeom>
        </p:spPr>
        <p:txBody>
          <a:bodyPr wrap="none">
            <a:spAutoFit/>
          </a:bodyPr>
          <a:lstStyle/>
          <a:p>
            <a:r>
              <a:rPr lang="es-ES" dirty="0" smtClean="0">
                <a:latin typeface="Segoe UI Light" panose="020B0502040204020203" pitchFamily="34" charset="0"/>
                <a:cs typeface="Segoe UI Light" panose="020B0502040204020203" pitchFamily="34" charset="0"/>
              </a:rPr>
              <a:t>Modelo de ciclo de vida orientado a la gestión de riesgos </a:t>
            </a:r>
            <a:endParaRPr lang="es-E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2654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121575" y="760168"/>
            <a:ext cx="4074324" cy="2416169"/>
          </a:xfrm>
          <a:prstGeom prst="rect">
            <a:avLst/>
          </a:prstGeom>
        </p:spPr>
      </p:pic>
      <p:sp>
        <p:nvSpPr>
          <p:cNvPr id="8" name="CuadroTexto 7"/>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0" name="Rectángulo 9"/>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 name="Grupo 10"/>
          <p:cNvGrpSpPr/>
          <p:nvPr/>
        </p:nvGrpSpPr>
        <p:grpSpPr>
          <a:xfrm>
            <a:off x="3193072" y="2442966"/>
            <a:ext cx="2106427" cy="1841282"/>
            <a:chOff x="6061453" y="1788692"/>
            <a:chExt cx="2106427" cy="1841282"/>
          </a:xfrm>
        </p:grpSpPr>
        <p:sp>
          <p:nvSpPr>
            <p:cNvPr id="21" name="Flecha derecha 20"/>
            <p:cNvSpPr/>
            <p:nvPr/>
          </p:nvSpPr>
          <p:spPr>
            <a:xfrm>
              <a:off x="6061453" y="1788692"/>
              <a:ext cx="2106427" cy="1841282"/>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Flecha derecha 4"/>
            <p:cNvSpPr/>
            <p:nvPr/>
          </p:nvSpPr>
          <p:spPr>
            <a:xfrm>
              <a:off x="6588060" y="2064884"/>
              <a:ext cx="1026883" cy="12888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a:t>
              </a:r>
              <a:r>
                <a:rPr lang="es-ES" sz="1100" kern="1200" dirty="0" smtClean="0"/>
                <a:t>evaluar riesgos tanto técnicos como de gestión</a:t>
              </a:r>
              <a:endParaRPr lang="es-ES" sz="1100" kern="1200" dirty="0"/>
            </a:p>
          </p:txBody>
        </p:sp>
      </p:grpSp>
      <p:grpSp>
        <p:nvGrpSpPr>
          <p:cNvPr id="12" name="Grupo 11"/>
          <p:cNvGrpSpPr/>
          <p:nvPr/>
        </p:nvGrpSpPr>
        <p:grpSpPr>
          <a:xfrm>
            <a:off x="2666465" y="2837000"/>
            <a:ext cx="1053213" cy="1053213"/>
            <a:chOff x="5534846" y="2182726"/>
            <a:chExt cx="1053213" cy="1053213"/>
          </a:xfrm>
        </p:grpSpPr>
        <p:sp>
          <p:nvSpPr>
            <p:cNvPr id="19" name="Elipse 18"/>
            <p:cNvSpPr/>
            <p:nvPr/>
          </p:nvSpPr>
          <p:spPr>
            <a:xfrm>
              <a:off x="5534846" y="2182726"/>
              <a:ext cx="1053213" cy="105321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6"/>
            <p:cNvSpPr/>
            <p:nvPr/>
          </p:nvSpPr>
          <p:spPr>
            <a:xfrm>
              <a:off x="5689085" y="2336965"/>
              <a:ext cx="744735" cy="744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dirty="0" smtClean="0"/>
                <a:t>Análisis riesgos</a:t>
              </a:r>
              <a:endParaRPr lang="es-ES" sz="1400" kern="1200" dirty="0"/>
            </a:p>
          </p:txBody>
        </p:sp>
      </p:grpSp>
      <p:grpSp>
        <p:nvGrpSpPr>
          <p:cNvPr id="13" name="Grupo 12"/>
          <p:cNvGrpSpPr/>
          <p:nvPr/>
        </p:nvGrpSpPr>
        <p:grpSpPr>
          <a:xfrm>
            <a:off x="5090425" y="4087231"/>
            <a:ext cx="2106427" cy="1841282"/>
            <a:chOff x="8826140" y="1788692"/>
            <a:chExt cx="2106427" cy="1841282"/>
          </a:xfrm>
        </p:grpSpPr>
        <p:sp>
          <p:nvSpPr>
            <p:cNvPr id="17" name="Flecha derecha 16"/>
            <p:cNvSpPr/>
            <p:nvPr/>
          </p:nvSpPr>
          <p:spPr>
            <a:xfrm>
              <a:off x="8826140" y="1788692"/>
              <a:ext cx="2106427" cy="1841282"/>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echa derecha 8"/>
            <p:cNvSpPr/>
            <p:nvPr/>
          </p:nvSpPr>
          <p:spPr>
            <a:xfrm>
              <a:off x="9352746" y="2064884"/>
              <a:ext cx="1026883" cy="12888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a:t>
              </a:r>
              <a:r>
                <a:rPr lang="es-ES" sz="1100" kern="1200" dirty="0" smtClean="0"/>
                <a:t>diseñar e implementar uno o más prototipos o ejemplos de la aplicación</a:t>
              </a:r>
              <a:endParaRPr lang="es-ES" sz="1100" kern="1200" dirty="0"/>
            </a:p>
          </p:txBody>
        </p:sp>
      </p:grpSp>
      <p:grpSp>
        <p:nvGrpSpPr>
          <p:cNvPr id="14" name="Grupo 13"/>
          <p:cNvGrpSpPr/>
          <p:nvPr/>
        </p:nvGrpSpPr>
        <p:grpSpPr>
          <a:xfrm>
            <a:off x="4563818" y="4481265"/>
            <a:ext cx="1053213" cy="1053213"/>
            <a:chOff x="8299533" y="2182726"/>
            <a:chExt cx="1053213" cy="1053213"/>
          </a:xfrm>
        </p:grpSpPr>
        <p:sp>
          <p:nvSpPr>
            <p:cNvPr id="15" name="Elipse 14"/>
            <p:cNvSpPr/>
            <p:nvPr/>
          </p:nvSpPr>
          <p:spPr>
            <a:xfrm>
              <a:off x="8299533" y="2182726"/>
              <a:ext cx="1053213" cy="105321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Elipse 10"/>
            <p:cNvSpPr/>
            <p:nvPr/>
          </p:nvSpPr>
          <p:spPr>
            <a:xfrm>
              <a:off x="8453772" y="2336965"/>
              <a:ext cx="744735" cy="7447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dirty="0" smtClean="0"/>
                <a:t>Tarea de Ingeniería</a:t>
              </a:r>
              <a:endParaRPr lang="es-ES" sz="1400" kern="1200" dirty="0"/>
            </a:p>
          </p:txBody>
        </p:sp>
      </p:grpSp>
      <p:grpSp>
        <p:nvGrpSpPr>
          <p:cNvPr id="23" name="Grupo 22"/>
          <p:cNvGrpSpPr/>
          <p:nvPr/>
        </p:nvGrpSpPr>
        <p:grpSpPr>
          <a:xfrm>
            <a:off x="8141624" y="4116177"/>
            <a:ext cx="2216688" cy="1937665"/>
            <a:chOff x="1628416" y="0"/>
            <a:chExt cx="2216688" cy="1937665"/>
          </a:xfrm>
        </p:grpSpPr>
        <p:sp>
          <p:nvSpPr>
            <p:cNvPr id="33" name="Flecha derecha 32"/>
            <p:cNvSpPr/>
            <p:nvPr/>
          </p:nvSpPr>
          <p:spPr>
            <a:xfrm>
              <a:off x="1628416" y="0"/>
              <a:ext cx="2216688" cy="1937665"/>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Flecha derecha 4"/>
            <p:cNvSpPr/>
            <p:nvPr/>
          </p:nvSpPr>
          <p:spPr>
            <a:xfrm>
              <a:off x="2182588" y="290650"/>
              <a:ext cx="1080635" cy="1356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a:t>
              </a:r>
              <a:r>
                <a:rPr lang="es-ES" sz="1100" kern="1200" dirty="0" smtClean="0"/>
                <a:t>definir recursos, responsabilidades, hitos y </a:t>
              </a:r>
              <a:r>
                <a:rPr lang="es-ES" sz="1100" kern="1200" dirty="0" smtClean="0"/>
                <a:t>planificaciones de los siguientes pasos</a:t>
              </a:r>
              <a:endParaRPr lang="es-ES" sz="1100" kern="1200" dirty="0"/>
            </a:p>
          </p:txBody>
        </p:sp>
      </p:grpSp>
      <p:grpSp>
        <p:nvGrpSpPr>
          <p:cNvPr id="24" name="Grupo 23"/>
          <p:cNvGrpSpPr/>
          <p:nvPr/>
        </p:nvGrpSpPr>
        <p:grpSpPr>
          <a:xfrm>
            <a:off x="7587452" y="4530837"/>
            <a:ext cx="1108344" cy="1108344"/>
            <a:chOff x="1074244" y="414660"/>
            <a:chExt cx="1108344" cy="1108344"/>
          </a:xfrm>
        </p:grpSpPr>
        <p:sp>
          <p:nvSpPr>
            <p:cNvPr id="31" name="Elipse 30"/>
            <p:cNvSpPr/>
            <p:nvPr/>
          </p:nvSpPr>
          <p:spPr>
            <a:xfrm>
              <a:off x="1074244" y="414660"/>
              <a:ext cx="1108344" cy="11083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6"/>
            <p:cNvSpPr/>
            <p:nvPr/>
          </p:nvSpPr>
          <p:spPr>
            <a:xfrm>
              <a:off x="1236557" y="576973"/>
              <a:ext cx="783718" cy="7837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smtClean="0"/>
                <a:t>Palnificación</a:t>
              </a:r>
              <a:endParaRPr lang="es-ES" sz="1400" kern="1200" dirty="0"/>
            </a:p>
          </p:txBody>
        </p:sp>
      </p:grpSp>
      <p:grpSp>
        <p:nvGrpSpPr>
          <p:cNvPr id="25" name="Grupo 24"/>
          <p:cNvGrpSpPr/>
          <p:nvPr/>
        </p:nvGrpSpPr>
        <p:grpSpPr>
          <a:xfrm>
            <a:off x="1842127" y="534268"/>
            <a:ext cx="2216688" cy="1937665"/>
            <a:chOff x="4591527" y="0"/>
            <a:chExt cx="2216688" cy="1937665"/>
          </a:xfrm>
        </p:grpSpPr>
        <p:sp>
          <p:nvSpPr>
            <p:cNvPr id="29" name="Flecha derecha 28"/>
            <p:cNvSpPr/>
            <p:nvPr/>
          </p:nvSpPr>
          <p:spPr>
            <a:xfrm>
              <a:off x="4591527" y="0"/>
              <a:ext cx="2216688" cy="1937665"/>
            </a:xfrm>
            <a:prstGeom prst="rightArrow">
              <a:avLst>
                <a:gd name="adj1" fmla="val 70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Flecha derecha 8"/>
            <p:cNvSpPr/>
            <p:nvPr/>
          </p:nvSpPr>
          <p:spPr>
            <a:xfrm>
              <a:off x="5145700" y="290650"/>
              <a:ext cx="1080635" cy="135636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6985" rIns="13970" bIns="6985" numCol="1" spcCol="1270" anchor="ctr" anchorCtr="0">
              <a:noAutofit/>
            </a:bodyPr>
            <a:lstStyle/>
            <a:p>
              <a:pPr lvl="0" algn="ctr" defTabSz="488950">
                <a:lnSpc>
                  <a:spcPct val="90000"/>
                </a:lnSpc>
                <a:spcBef>
                  <a:spcPct val="0"/>
                </a:spcBef>
                <a:spcAft>
                  <a:spcPct val="35000"/>
                </a:spcAft>
              </a:pPr>
              <a:r>
                <a:rPr lang="es-ES" sz="1100" kern="1200" dirty="0" smtClean="0"/>
                <a:t>Para </a:t>
              </a:r>
              <a:r>
                <a:rPr lang="es-ES" sz="1100" kern="1200" dirty="0" smtClean="0"/>
                <a:t>definir los requisitos y las restricciones para el producto y definir las posibles alternativas</a:t>
              </a:r>
              <a:endParaRPr lang="es-ES" sz="1100" kern="1200" dirty="0"/>
            </a:p>
          </p:txBody>
        </p:sp>
      </p:grpSp>
      <p:grpSp>
        <p:nvGrpSpPr>
          <p:cNvPr id="26" name="Grupo 25"/>
          <p:cNvGrpSpPr/>
          <p:nvPr/>
        </p:nvGrpSpPr>
        <p:grpSpPr>
          <a:xfrm>
            <a:off x="1287955" y="948928"/>
            <a:ext cx="1108344" cy="1108344"/>
            <a:chOff x="4037355" y="414660"/>
            <a:chExt cx="1108344" cy="1108344"/>
          </a:xfrm>
        </p:grpSpPr>
        <p:sp>
          <p:nvSpPr>
            <p:cNvPr id="27" name="Elipse 26"/>
            <p:cNvSpPr/>
            <p:nvPr/>
          </p:nvSpPr>
          <p:spPr>
            <a:xfrm>
              <a:off x="4037355" y="414660"/>
              <a:ext cx="1108344" cy="110834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10"/>
            <p:cNvSpPr/>
            <p:nvPr/>
          </p:nvSpPr>
          <p:spPr>
            <a:xfrm>
              <a:off x="4199668" y="576973"/>
              <a:ext cx="783718" cy="7837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kern="1200" dirty="0" err="1" smtClean="0"/>
                <a:t>Det</a:t>
              </a:r>
              <a:r>
                <a:rPr lang="es-CO" sz="1400" kern="1200" dirty="0" smtClean="0"/>
                <a:t>.  Objetivos</a:t>
              </a:r>
              <a:endParaRPr lang="es-ES" sz="1400" kern="1200" dirty="0"/>
            </a:p>
          </p:txBody>
        </p:sp>
      </p:grpSp>
    </p:spTree>
    <p:extLst>
      <p:ext uri="{BB962C8B-B14F-4D97-AF65-F5344CB8AC3E}">
        <p14:creationId xmlns:p14="http://schemas.microsoft.com/office/powerpoint/2010/main" val="251173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09802" y="557583"/>
            <a:ext cx="3189976"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rPr>
              <a:t>MODELO INCREMENTAL</a:t>
            </a:r>
            <a:endParaRPr lang="es-ES" sz="2400" dirty="0">
              <a:solidFill>
                <a:schemeClr val="accent5">
                  <a:lumMod val="50000"/>
                </a:schemeClr>
              </a:solidFill>
              <a:effectLst>
                <a:outerShdw blurRad="38100" dist="38100" dir="2700000" algn="tl">
                  <a:srgbClr val="000000">
                    <a:alpha val="43137"/>
                  </a:srgbClr>
                </a:outerShdw>
              </a:effectLst>
            </a:endParaRPr>
          </a:p>
        </p:txBody>
      </p:sp>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 name="Diagrama 1"/>
          <p:cNvGraphicFramePr/>
          <p:nvPr>
            <p:extLst>
              <p:ext uri="{D42A27DB-BD31-4B8C-83A1-F6EECF244321}">
                <p14:modId xmlns:p14="http://schemas.microsoft.com/office/powerpoint/2010/main" val="517161696"/>
              </p:ext>
            </p:extLst>
          </p:nvPr>
        </p:nvGraphicFramePr>
        <p:xfrm>
          <a:off x="513180" y="1309216"/>
          <a:ext cx="5419124" cy="5362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a 6"/>
          <p:cNvGraphicFramePr/>
          <p:nvPr>
            <p:extLst>
              <p:ext uri="{D42A27DB-BD31-4B8C-83A1-F6EECF244321}">
                <p14:modId xmlns:p14="http://schemas.microsoft.com/office/powerpoint/2010/main" val="1295866098"/>
              </p:ext>
            </p:extLst>
          </p:nvPr>
        </p:nvGraphicFramePr>
        <p:xfrm>
          <a:off x="5932304" y="557584"/>
          <a:ext cx="5753634" cy="65410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1872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254293" y="2018024"/>
            <a:ext cx="5463153" cy="3239776"/>
          </a:xfrm>
          <a:prstGeom prst="rect">
            <a:avLst/>
          </a:prstGeom>
        </p:spPr>
      </p:pic>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309802" y="557583"/>
            <a:ext cx="3249864"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rPr>
              <a:t>MODELO EN PROTOTIPO</a:t>
            </a:r>
            <a:endParaRPr lang="es-ES" sz="2400" dirty="0">
              <a:solidFill>
                <a:schemeClr val="accent5">
                  <a:lumMod val="50000"/>
                </a:schemeClr>
              </a:solidFill>
              <a:effectLst>
                <a:outerShdw blurRad="38100" dist="38100" dir="2700000" algn="tl">
                  <a:srgbClr val="000000">
                    <a:alpha val="43137"/>
                  </a:srgbClr>
                </a:outerShdw>
              </a:effectLst>
            </a:endParaRPr>
          </a:p>
        </p:txBody>
      </p:sp>
      <p:sp>
        <p:nvSpPr>
          <p:cNvPr id="2" name="Rectángulo 1"/>
          <p:cNvSpPr/>
          <p:nvPr/>
        </p:nvSpPr>
        <p:spPr>
          <a:xfrm>
            <a:off x="1161379" y="2707279"/>
            <a:ext cx="2322939" cy="2031325"/>
          </a:xfrm>
          <a:prstGeom prst="rect">
            <a:avLst/>
          </a:prstGeom>
        </p:spPr>
        <p:txBody>
          <a:bodyPr wrap="square">
            <a:spAutoFit/>
          </a:bodyPr>
          <a:lstStyle/>
          <a:p>
            <a:r>
              <a:rPr lang="es-ES" dirty="0" smtClean="0">
                <a:latin typeface="Segoe UI Light" panose="020B0502040204020203" pitchFamily="34" charset="0"/>
                <a:cs typeface="Segoe UI Light" panose="020B0502040204020203" pitchFamily="34" charset="0"/>
              </a:rPr>
              <a:t>Las actividades de este modelo se conforman en una espiral, cada bucle representa un conjunto de actividades</a:t>
            </a:r>
            <a:endParaRPr lang="es-ES" dirty="0">
              <a:latin typeface="Segoe UI Light" panose="020B0502040204020203" pitchFamily="34" charset="0"/>
              <a:cs typeface="Segoe UI Light" panose="020B0502040204020203" pitchFamily="34" charset="0"/>
            </a:endParaRPr>
          </a:p>
        </p:txBody>
      </p:sp>
      <p:sp>
        <p:nvSpPr>
          <p:cNvPr id="4" name="Rectángulo 3"/>
          <p:cNvSpPr/>
          <p:nvPr/>
        </p:nvSpPr>
        <p:spPr>
          <a:xfrm>
            <a:off x="8583474" y="2707279"/>
            <a:ext cx="3080042" cy="2031325"/>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Este modelo de desarrollo combina las características del modelo de prototipos y el modelo en cascada. El modelo en espiral está pensado para proyectos largos, caros y complicados. </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1309801" y="1120676"/>
            <a:ext cx="10568599" cy="646331"/>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Consiste en una serie de ciclos que se repiten en forma de espiral, comenzando desde el centro. Se suele interpretar como que dentro de cada ciclo de la espiral se sigue un modelo en cascada</a:t>
            </a:r>
            <a:endParaRPr lang="es-ES" dirty="0">
              <a:latin typeface="Segoe UI Light" panose="020B0502040204020203" pitchFamily="34" charset="0"/>
              <a:cs typeface="Segoe UI Light" panose="020B0502040204020203" pitchFamily="34" charset="0"/>
            </a:endParaRPr>
          </a:p>
        </p:txBody>
      </p:sp>
      <p:sp>
        <p:nvSpPr>
          <p:cNvPr id="9" name="Rectángulo 8"/>
          <p:cNvSpPr/>
          <p:nvPr/>
        </p:nvSpPr>
        <p:spPr>
          <a:xfrm>
            <a:off x="3238084" y="5678876"/>
            <a:ext cx="5785558" cy="369332"/>
          </a:xfrm>
          <a:prstGeom prst="rect">
            <a:avLst/>
          </a:prstGeom>
        </p:spPr>
        <p:txBody>
          <a:bodyPr wrap="none">
            <a:spAutoFit/>
          </a:bodyPr>
          <a:lstStyle/>
          <a:p>
            <a:r>
              <a:rPr lang="es-ES" dirty="0" smtClean="0">
                <a:latin typeface="Segoe UI Light" panose="020B0502040204020203" pitchFamily="34" charset="0"/>
                <a:cs typeface="Segoe UI Light" panose="020B0502040204020203" pitchFamily="34" charset="0"/>
              </a:rPr>
              <a:t>Modelo de ciclo de vida orientado a la gestión de riesgos </a:t>
            </a:r>
            <a:endParaRPr lang="es-E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7610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386360" y="214061"/>
            <a:ext cx="7178745" cy="6432743"/>
          </a:xfrm>
          <a:prstGeom prst="rect">
            <a:avLst/>
          </a:prstGeom>
        </p:spPr>
      </p:pic>
    </p:spTree>
    <p:extLst>
      <p:ext uri="{BB962C8B-B14F-4D97-AF65-F5344CB8AC3E}">
        <p14:creationId xmlns:p14="http://schemas.microsoft.com/office/powerpoint/2010/main" val="34475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562283" y="303252"/>
            <a:ext cx="4316118" cy="338554"/>
          </a:xfrm>
          <a:prstGeom prst="rect">
            <a:avLst/>
          </a:prstGeom>
          <a:noFill/>
        </p:spPr>
        <p:txBody>
          <a:bodyPr wrap="none" rtlCol="0">
            <a:spAutoFit/>
          </a:bodyPr>
          <a:lstStyle/>
          <a:p>
            <a:r>
              <a:rPr lang="es-CO" sz="1600" dirty="0" smtClean="0">
                <a:solidFill>
                  <a:schemeClr val="accent5">
                    <a:lumMod val="50000"/>
                  </a:schemeClr>
                </a:solidFill>
                <a:effectLst>
                  <a:outerShdw blurRad="38100" dist="38100" dir="2700000" algn="tl">
                    <a:srgbClr val="000000">
                      <a:alpha val="43137"/>
                    </a:srgbClr>
                  </a:outerShdw>
                </a:effectLst>
              </a:rPr>
              <a:t>CICLO DE VIDA EN EL DESARROLLO DE SOFTWARE</a:t>
            </a:r>
            <a:endParaRPr lang="es-ES" sz="1600" dirty="0">
              <a:solidFill>
                <a:schemeClr val="accent5">
                  <a:lumMod val="50000"/>
                </a:schemeClr>
              </a:solidFill>
              <a:effectLst>
                <a:outerShdw blurRad="38100" dist="38100" dir="2700000" algn="tl">
                  <a:srgbClr val="000000">
                    <a:alpha val="43137"/>
                  </a:srgbClr>
                </a:outerShdw>
              </a:effectLst>
            </a:endParaRPr>
          </a:p>
        </p:txBody>
      </p:sp>
      <p:sp>
        <p:nvSpPr>
          <p:cNvPr id="5" name="Rectángulo 4"/>
          <p:cNvSpPr/>
          <p:nvPr/>
        </p:nvSpPr>
        <p:spPr>
          <a:xfrm>
            <a:off x="1279357" y="1252699"/>
            <a:ext cx="10246896" cy="923330"/>
          </a:xfrm>
          <a:prstGeom prst="rect">
            <a:avLst/>
          </a:prstGeom>
        </p:spPr>
        <p:txBody>
          <a:bodyPr wrap="square">
            <a:spAutoFit/>
          </a:bodyPr>
          <a:lstStyle/>
          <a:p>
            <a:r>
              <a:rPr lang="es-ES" dirty="0" smtClean="0">
                <a:latin typeface="Segoe UI Light" panose="020B0502040204020203" pitchFamily="34" charset="0"/>
                <a:cs typeface="Segoe UI Light" panose="020B0502040204020203" pitchFamily="34" charset="0"/>
              </a:rPr>
              <a:t>El ciclo de vida es el conjunto de fases por las que pasa el sistema que se está desarrollando desde que nace la idea inicial hasta que el software es retirado o remplazado (muere). También se denomina a veces paradigma.</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2810010" y="5437170"/>
            <a:ext cx="3203094" cy="1200329"/>
          </a:xfrm>
          <a:prstGeom prst="rect">
            <a:avLst/>
          </a:prstGeom>
        </p:spPr>
        <p:txBody>
          <a:bodyPr wrap="square">
            <a:spAutoFit/>
          </a:bodyPr>
          <a:lstStyle/>
          <a:p>
            <a:pPr algn="ctr"/>
            <a:r>
              <a:rPr lang="es-ES" dirty="0" smtClean="0">
                <a:latin typeface="Segoe UI Light" panose="020B0502040204020203" pitchFamily="34" charset="0"/>
                <a:cs typeface="Segoe UI Light" panose="020B0502040204020203" pitchFamily="34" charset="0"/>
              </a:rPr>
              <a:t>Definir un esquema que sirve como base para planificar, organizar, coordinar, desarrollar</a:t>
            </a:r>
          </a:p>
          <a:p>
            <a:pPr algn="ctr"/>
            <a:endParaRPr lang="es-ES" dirty="0">
              <a:latin typeface="Segoe UI Light" panose="020B0502040204020203" pitchFamily="34" charset="0"/>
              <a:cs typeface="Segoe UI Light" panose="020B0502040204020203" pitchFamily="34" charset="0"/>
            </a:endParaRPr>
          </a:p>
        </p:txBody>
      </p:sp>
      <p:graphicFrame>
        <p:nvGraphicFramePr>
          <p:cNvPr id="8" name="Diagrama 7"/>
          <p:cNvGraphicFramePr/>
          <p:nvPr>
            <p:extLst>
              <p:ext uri="{D42A27DB-BD31-4B8C-83A1-F6EECF244321}">
                <p14:modId xmlns:p14="http://schemas.microsoft.com/office/powerpoint/2010/main" val="2911829108"/>
              </p:ext>
            </p:extLst>
          </p:nvPr>
        </p:nvGraphicFramePr>
        <p:xfrm>
          <a:off x="2044031" y="91298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p:cNvSpPr/>
          <p:nvPr/>
        </p:nvSpPr>
        <p:spPr>
          <a:xfrm>
            <a:off x="6402805" y="5408318"/>
            <a:ext cx="3085443" cy="923330"/>
          </a:xfrm>
          <a:prstGeom prst="rect">
            <a:avLst/>
          </a:prstGeom>
        </p:spPr>
        <p:txBody>
          <a:bodyPr wrap="square">
            <a:spAutoFit/>
          </a:bodyPr>
          <a:lstStyle/>
          <a:p>
            <a:pPr algn="ctr"/>
            <a:r>
              <a:rPr lang="es-ES" dirty="0" smtClean="0">
                <a:latin typeface="Segoe UI Light" panose="020B0502040204020203" pitchFamily="34" charset="0"/>
                <a:cs typeface="Segoe UI Light" panose="020B0502040204020203" pitchFamily="34" charset="0"/>
              </a:rPr>
              <a:t>Describir las actividades a realizar para transformar el producto </a:t>
            </a:r>
            <a:endParaRPr lang="es-ES" dirty="0">
              <a:latin typeface="Segoe UI Light" panose="020B0502040204020203" pitchFamily="34" charset="0"/>
              <a:cs typeface="Segoe UI Light" panose="020B0502040204020203" pitchFamily="34" charset="0"/>
            </a:endParaRPr>
          </a:p>
        </p:txBody>
      </p:sp>
      <p:pic>
        <p:nvPicPr>
          <p:cNvPr id="10" name="Imagen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27413" y="3046606"/>
            <a:ext cx="1406523" cy="1296794"/>
          </a:xfrm>
          <a:prstGeom prst="rect">
            <a:avLst/>
          </a:prstGeom>
        </p:spPr>
      </p:pic>
      <p:sp>
        <p:nvSpPr>
          <p:cNvPr id="11" name="CuadroTexto 10"/>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3" name="Rectángulo 12"/>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279357" y="532336"/>
            <a:ext cx="2020105" cy="584775"/>
          </a:xfrm>
          <a:prstGeom prst="rect">
            <a:avLst/>
          </a:prstGeom>
          <a:noFill/>
        </p:spPr>
        <p:txBody>
          <a:bodyPr wrap="none" rtlCol="0">
            <a:spAutoFit/>
          </a:bodyPr>
          <a:lstStyle/>
          <a:p>
            <a:r>
              <a:rPr lang="es-CO" sz="3200" dirty="0" smtClean="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Conceptos</a:t>
            </a:r>
            <a:endParaRPr lang="es-ES" sz="3200" dirty="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4286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1419132595"/>
              </p:ext>
            </p:extLst>
          </p:nvPr>
        </p:nvGraphicFramePr>
        <p:xfrm>
          <a:off x="2183021" y="1331628"/>
          <a:ext cx="7406147" cy="4861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7" name="Imagen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8" name="Rectángulo 7"/>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279357" y="532336"/>
            <a:ext cx="2020105" cy="584775"/>
          </a:xfrm>
          <a:prstGeom prst="rect">
            <a:avLst/>
          </a:prstGeom>
          <a:noFill/>
        </p:spPr>
        <p:txBody>
          <a:bodyPr wrap="none" rtlCol="0">
            <a:spAutoFit/>
          </a:bodyPr>
          <a:lstStyle/>
          <a:p>
            <a:r>
              <a:rPr lang="es-CO" sz="3200" dirty="0" smtClean="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Conceptos</a:t>
            </a:r>
            <a:endParaRPr lang="es-ES" sz="3200" dirty="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57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09802" y="1270339"/>
            <a:ext cx="10138830"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La ingeniería del software establece y se vale de una serie de modelos que establecen y muestran las distintas etapas y estados por los que pasa un producto software, desde su concepción inicial, pasando por su desarrollo, puesta en marcha y posterior mantenimiento, hasta la retirada del producto. A estos modelos se les denomina “Modelos de ciclo de vida del software”. </a:t>
            </a:r>
            <a:endParaRPr lang="es-ES" dirty="0">
              <a:latin typeface="Segoe UI Light" panose="020B0502040204020203" pitchFamily="34" charset="0"/>
              <a:cs typeface="Segoe UI Light" panose="020B0502040204020203" pitchFamily="34" charset="0"/>
            </a:endParaRPr>
          </a:p>
        </p:txBody>
      </p:sp>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2073442" y="2943353"/>
            <a:ext cx="6096000" cy="584775"/>
          </a:xfrm>
          <a:prstGeom prst="rect">
            <a:avLst/>
          </a:prstGeom>
        </p:spPr>
        <p:txBody>
          <a:bodyPr>
            <a:spAutoFit/>
          </a:bodyPr>
          <a:lstStyle/>
          <a:p>
            <a:r>
              <a:rPr lang="es-ES" sz="1600" dirty="0" smtClean="0">
                <a:latin typeface="Segoe UI Light" panose="020B0502040204020203" pitchFamily="34" charset="0"/>
                <a:cs typeface="Segoe UI Light" panose="020B0502040204020203" pitchFamily="34" charset="0"/>
              </a:rPr>
              <a:t>Los modelos de ciclo de vida del software describen las fases del ciclo de software y el orden en que se ejecutan las fases</a:t>
            </a:r>
            <a:endParaRPr lang="es-ES" sz="1600" dirty="0">
              <a:latin typeface="Segoe UI Light" panose="020B0502040204020203" pitchFamily="34" charset="0"/>
              <a:cs typeface="Segoe UI Light" panose="020B0502040204020203" pitchFamily="34" charset="0"/>
            </a:endParaRPr>
          </a:p>
        </p:txBody>
      </p:sp>
      <p:sp>
        <p:nvSpPr>
          <p:cNvPr id="10" name="Rectángulo 9"/>
          <p:cNvSpPr/>
          <p:nvPr/>
        </p:nvSpPr>
        <p:spPr>
          <a:xfrm>
            <a:off x="4347411" y="3859580"/>
            <a:ext cx="6096000" cy="584775"/>
          </a:xfrm>
          <a:prstGeom prst="rect">
            <a:avLst/>
          </a:prstGeom>
        </p:spPr>
        <p:txBody>
          <a:bodyPr>
            <a:spAutoFit/>
          </a:bodyPr>
          <a:lstStyle/>
          <a:p>
            <a:r>
              <a:rPr lang="es-ES" sz="1600" dirty="0" smtClean="0">
                <a:latin typeface="Segoe UI Light" panose="020B0502040204020203" pitchFamily="34" charset="0"/>
                <a:cs typeface="Segoe UI Light" panose="020B0502040204020203" pitchFamily="34" charset="0"/>
              </a:rPr>
              <a:t>Un modelo de ciclo de vida de software es una vista de las actividades que ocurren durante el desarrollo de software</a:t>
            </a:r>
            <a:endParaRPr lang="es-ES" sz="1600" dirty="0">
              <a:latin typeface="Segoe UI Light" panose="020B0502040204020203" pitchFamily="34" charset="0"/>
              <a:cs typeface="Segoe UI Light" panose="020B0502040204020203" pitchFamily="34" charset="0"/>
            </a:endParaRPr>
          </a:p>
        </p:txBody>
      </p:sp>
      <p:sp>
        <p:nvSpPr>
          <p:cNvPr id="11" name="Rectángulo 10"/>
          <p:cNvSpPr/>
          <p:nvPr/>
        </p:nvSpPr>
        <p:spPr>
          <a:xfrm>
            <a:off x="5697318" y="4957838"/>
            <a:ext cx="6096000" cy="584775"/>
          </a:xfrm>
          <a:prstGeom prst="rect">
            <a:avLst/>
          </a:prstGeom>
        </p:spPr>
        <p:txBody>
          <a:bodyPr>
            <a:spAutoFit/>
          </a:bodyPr>
          <a:lstStyle/>
          <a:p>
            <a:r>
              <a:rPr lang="es-ES" sz="1600" dirty="0">
                <a:latin typeface="Segoe UI Light" panose="020B0502040204020203" pitchFamily="34" charset="0"/>
                <a:cs typeface="Segoe UI Light" panose="020B0502040204020203" pitchFamily="34" charset="0"/>
              </a:rPr>
              <a:t>i</a:t>
            </a:r>
            <a:r>
              <a:rPr lang="es-ES" sz="1600" dirty="0" smtClean="0">
                <a:latin typeface="Segoe UI Light" panose="020B0502040204020203" pitchFamily="34" charset="0"/>
                <a:cs typeface="Segoe UI Light" panose="020B0502040204020203" pitchFamily="34" charset="0"/>
              </a:rPr>
              <a:t>ntenta determinar el orden de las etapas involucradas y los criterios de transición asociados entre estas etapas</a:t>
            </a:r>
            <a:endParaRPr lang="es-ES" sz="1600" dirty="0">
              <a:latin typeface="Segoe UI Light" panose="020B0502040204020203" pitchFamily="34" charset="0"/>
              <a:cs typeface="Segoe UI Light" panose="020B0502040204020203" pitchFamily="34" charset="0"/>
            </a:endParaRPr>
          </a:p>
        </p:txBody>
      </p:sp>
      <p:sp>
        <p:nvSpPr>
          <p:cNvPr id="12" name="Flecha curvada hacia arriba 11"/>
          <p:cNvSpPr/>
          <p:nvPr/>
        </p:nvSpPr>
        <p:spPr>
          <a:xfrm rot="2322162">
            <a:off x="1026694" y="3698564"/>
            <a:ext cx="2093494" cy="13362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Flecha curvada hacia arriba 12"/>
          <p:cNvSpPr/>
          <p:nvPr/>
        </p:nvSpPr>
        <p:spPr>
          <a:xfrm rot="2322162">
            <a:off x="3300664" y="4756025"/>
            <a:ext cx="2093494" cy="13362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CuadroTexto 13"/>
          <p:cNvSpPr txBox="1"/>
          <p:nvPr/>
        </p:nvSpPr>
        <p:spPr>
          <a:xfrm>
            <a:off x="1279357" y="532336"/>
            <a:ext cx="2020105" cy="584775"/>
          </a:xfrm>
          <a:prstGeom prst="rect">
            <a:avLst/>
          </a:prstGeom>
          <a:noFill/>
        </p:spPr>
        <p:txBody>
          <a:bodyPr wrap="none" rtlCol="0">
            <a:spAutoFit/>
          </a:bodyPr>
          <a:lstStyle/>
          <a:p>
            <a:r>
              <a:rPr lang="es-CO" sz="3200" dirty="0" smtClean="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Conceptos</a:t>
            </a:r>
            <a:endParaRPr lang="es-ES" sz="3200" dirty="0">
              <a:solidFill>
                <a:schemeClr val="accent5">
                  <a:lumMod val="75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2398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984951" y="633627"/>
            <a:ext cx="3251980"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CASCADA</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
        <p:nvSpPr>
          <p:cNvPr id="2" name="Rectángulo 1"/>
          <p:cNvSpPr/>
          <p:nvPr/>
        </p:nvSpPr>
        <p:spPr>
          <a:xfrm>
            <a:off x="984951" y="1316336"/>
            <a:ext cx="4850366" cy="1477328"/>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Es el enfoque metodológico que ordena rigurosamente las etapas del ciclo de vida del software, de forma que el inicio de cada etapa debe esperar a la finalización de la inmediatamente anterior. </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6272463" y="1316336"/>
            <a:ext cx="5073316"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en cascada es un proceso de desarrollo secuencial, en el que el desarrollo se ve fluyendo hacia abajo (como una cascada) sobre las fases que componen el ciclo de vida. </a:t>
            </a:r>
            <a:endParaRPr lang="es-ES" dirty="0">
              <a:latin typeface="Segoe UI Light" panose="020B0502040204020203" pitchFamily="34" charset="0"/>
              <a:cs typeface="Segoe UI Light" panose="020B0502040204020203" pitchFamily="34" charset="0"/>
            </a:endParaRPr>
          </a:p>
        </p:txBody>
      </p:sp>
      <p:pic>
        <p:nvPicPr>
          <p:cNvPr id="15" name="Imagen 14"/>
          <p:cNvPicPr>
            <a:picLocks noChangeAspect="1"/>
          </p:cNvPicPr>
          <p:nvPr/>
        </p:nvPicPr>
        <p:blipFill>
          <a:blip r:embed="rId3"/>
          <a:stretch>
            <a:fillRect/>
          </a:stretch>
        </p:blipFill>
        <p:spPr>
          <a:xfrm>
            <a:off x="3285475" y="2958752"/>
            <a:ext cx="5497577" cy="3626309"/>
          </a:xfrm>
          <a:prstGeom prst="rect">
            <a:avLst/>
          </a:prstGeom>
        </p:spPr>
      </p:pic>
    </p:spTree>
    <p:extLst>
      <p:ext uri="{BB962C8B-B14F-4D97-AF65-F5344CB8AC3E}">
        <p14:creationId xmlns:p14="http://schemas.microsoft.com/office/powerpoint/2010/main" val="9461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graphicFrame>
        <p:nvGraphicFramePr>
          <p:cNvPr id="9" name="Diagrama 8"/>
          <p:cNvGraphicFramePr/>
          <p:nvPr>
            <p:extLst>
              <p:ext uri="{D42A27DB-BD31-4B8C-83A1-F6EECF244321}">
                <p14:modId xmlns:p14="http://schemas.microsoft.com/office/powerpoint/2010/main" val="2657911115"/>
              </p:ext>
            </p:extLst>
          </p:nvPr>
        </p:nvGraphicFramePr>
        <p:xfrm>
          <a:off x="1144185" y="1852863"/>
          <a:ext cx="4691131" cy="4736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a 10"/>
          <p:cNvGraphicFramePr/>
          <p:nvPr>
            <p:extLst>
              <p:ext uri="{D42A27DB-BD31-4B8C-83A1-F6EECF244321}">
                <p14:modId xmlns:p14="http://schemas.microsoft.com/office/powerpoint/2010/main" val="865753785"/>
              </p:ext>
            </p:extLst>
          </p:nvPr>
        </p:nvGraphicFramePr>
        <p:xfrm>
          <a:off x="6181407" y="1852863"/>
          <a:ext cx="5164372" cy="47365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CuadroTexto 11"/>
          <p:cNvSpPr txBox="1"/>
          <p:nvPr/>
        </p:nvSpPr>
        <p:spPr>
          <a:xfrm>
            <a:off x="984951" y="633627"/>
            <a:ext cx="3251980"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CASCADA</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65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7" name="Rectángulo 6"/>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3655962" y="1544091"/>
            <a:ext cx="4850366" cy="923330"/>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en v se desarrolló para terminar con algunos de los problemas que se vieron utilizando el enfoque de cascada tradicional.</a:t>
            </a:r>
            <a:endParaRPr lang="es-ES" dirty="0">
              <a:latin typeface="Segoe UI Light" panose="020B0502040204020203" pitchFamily="34" charset="0"/>
              <a:cs typeface="Segoe UI Light" panose="020B0502040204020203" pitchFamily="34" charset="0"/>
            </a:endParaRPr>
          </a:p>
        </p:txBody>
      </p:sp>
      <p:sp>
        <p:nvSpPr>
          <p:cNvPr id="3" name="Rectángulo 2"/>
          <p:cNvSpPr/>
          <p:nvPr/>
        </p:nvSpPr>
        <p:spPr>
          <a:xfrm>
            <a:off x="960888" y="2727019"/>
            <a:ext cx="3827680" cy="923330"/>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El modelo en v dice que las pruebas necesitan empezarse lo más pronto posible en el ciclo de vida. </a:t>
            </a:r>
            <a:endParaRPr lang="es-ES" dirty="0">
              <a:latin typeface="Segoe UI Light" panose="020B0502040204020203" pitchFamily="34" charset="0"/>
              <a:cs typeface="Segoe UI Light" panose="020B0502040204020203" pitchFamily="34" charset="0"/>
            </a:endParaRPr>
          </a:p>
        </p:txBody>
      </p:sp>
      <p:sp>
        <p:nvSpPr>
          <p:cNvPr id="4" name="Rectángulo 3"/>
          <p:cNvSpPr/>
          <p:nvPr/>
        </p:nvSpPr>
        <p:spPr>
          <a:xfrm>
            <a:off x="6813150" y="2713633"/>
            <a:ext cx="4850366"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Hay una variedad de actividades que se han de realizar antes del fin de la fase de codificación. Estas actividades deberían ser llevadas a cabo en paralelo con las actividades de desarrollo</a:t>
            </a:r>
            <a:endParaRPr lang="es-ES" dirty="0">
              <a:latin typeface="Segoe UI Light" panose="020B0502040204020203" pitchFamily="34" charset="0"/>
              <a:cs typeface="Segoe UI Light" panose="020B0502040204020203" pitchFamily="34" charset="0"/>
            </a:endParaRPr>
          </a:p>
        </p:txBody>
      </p:sp>
      <p:sp>
        <p:nvSpPr>
          <p:cNvPr id="9" name="Rectángulo 8"/>
          <p:cNvSpPr/>
          <p:nvPr/>
        </p:nvSpPr>
        <p:spPr>
          <a:xfrm>
            <a:off x="3848468" y="4621839"/>
            <a:ext cx="4766144" cy="1200329"/>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Los productos de trabajo generados por los desarrolladores y analistas de negocio durante el desarrollo son las bases de las pruebas en uno o más niveles.</a:t>
            </a:r>
            <a:endParaRPr lang="es-ES" dirty="0">
              <a:latin typeface="Segoe UI Light" panose="020B0502040204020203" pitchFamily="34" charset="0"/>
              <a:cs typeface="Segoe UI Light" panose="020B0502040204020203" pitchFamily="34" charset="0"/>
            </a:endParaRPr>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568" y="2686377"/>
            <a:ext cx="1716505" cy="1716505"/>
          </a:xfrm>
          <a:prstGeom prst="rect">
            <a:avLst/>
          </a:prstGeom>
        </p:spPr>
      </p:pic>
      <p:sp>
        <p:nvSpPr>
          <p:cNvPr id="13" name="CuadroTexto 12"/>
          <p:cNvSpPr txBox="1"/>
          <p:nvPr/>
        </p:nvSpPr>
        <p:spPr>
          <a:xfrm>
            <a:off x="984951" y="633627"/>
            <a:ext cx="2122825"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V</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0550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09801" y="1408985"/>
            <a:ext cx="9987851" cy="923330"/>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La parte izquierda de la v representa la descomposición de los requisitos y la creación de las especificaciones del sistema. El lado derecho de la v representa la integración de partes y su verificación. V significa “Validación y Verificación”. </a:t>
            </a:r>
            <a:endParaRPr lang="es-ES" dirty="0">
              <a:latin typeface="Segoe UI Light" panose="020B0502040204020203" pitchFamily="34" charset="0"/>
              <a:cs typeface="Segoe UI Light" panose="020B0502040204020203" pitchFamily="34" charset="0"/>
            </a:endParaRPr>
          </a:p>
        </p:txBody>
      </p:sp>
      <p:pic>
        <p:nvPicPr>
          <p:cNvPr id="6" name="Imagen 5"/>
          <p:cNvPicPr>
            <a:picLocks noChangeAspect="1"/>
          </p:cNvPicPr>
          <p:nvPr/>
        </p:nvPicPr>
        <p:blipFill>
          <a:blip r:embed="rId2"/>
          <a:stretch>
            <a:fillRect/>
          </a:stretch>
        </p:blipFill>
        <p:spPr>
          <a:xfrm>
            <a:off x="3774923" y="2544417"/>
            <a:ext cx="4839687" cy="3648713"/>
          </a:xfrm>
          <a:prstGeom prst="rect">
            <a:avLst/>
          </a:prstGeom>
        </p:spPr>
      </p:pic>
      <p:sp>
        <p:nvSpPr>
          <p:cNvPr id="8" name="CuadroTexto 7"/>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0" name="Rectángulo 9"/>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984951" y="633627"/>
            <a:ext cx="2122825"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V</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71128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84951" y="1316336"/>
            <a:ext cx="4850366" cy="369332"/>
          </a:xfrm>
          <a:prstGeom prst="rect">
            <a:avLst/>
          </a:prstGeom>
        </p:spPr>
        <p:txBody>
          <a:bodyPr wrap="square">
            <a:spAutoFit/>
          </a:bodyPr>
          <a:lstStyle/>
          <a:p>
            <a:pPr algn="just"/>
            <a:r>
              <a:rPr lang="es-CO" dirty="0" smtClean="0">
                <a:latin typeface="Segoe UI Light" panose="020B0502040204020203" pitchFamily="34" charset="0"/>
                <a:cs typeface="Segoe UI Light" panose="020B0502040204020203" pitchFamily="34" charset="0"/>
              </a:rPr>
              <a:t>VENTAJAS</a:t>
            </a:r>
            <a:endParaRPr lang="es-ES" dirty="0">
              <a:latin typeface="Segoe UI Light" panose="020B0502040204020203" pitchFamily="34" charset="0"/>
              <a:cs typeface="Segoe UI Light" panose="020B0502040204020203" pitchFamily="34" charset="0"/>
            </a:endParaRPr>
          </a:p>
        </p:txBody>
      </p:sp>
      <p:sp>
        <p:nvSpPr>
          <p:cNvPr id="6" name="Rectángulo 5"/>
          <p:cNvSpPr/>
          <p:nvPr/>
        </p:nvSpPr>
        <p:spPr>
          <a:xfrm>
            <a:off x="6272463" y="1316336"/>
            <a:ext cx="5073316" cy="369332"/>
          </a:xfrm>
          <a:prstGeom prst="rect">
            <a:avLst/>
          </a:prstGeom>
        </p:spPr>
        <p:txBody>
          <a:bodyPr wrap="square">
            <a:spAutoFit/>
          </a:bodyPr>
          <a:lstStyle/>
          <a:p>
            <a:pPr algn="just"/>
            <a:r>
              <a:rPr lang="es-ES" dirty="0" smtClean="0">
                <a:latin typeface="Segoe UI Light" panose="020B0502040204020203" pitchFamily="34" charset="0"/>
                <a:cs typeface="Segoe UI Light" panose="020B0502040204020203" pitchFamily="34" charset="0"/>
              </a:rPr>
              <a:t>DESVENTAJAS</a:t>
            </a:r>
            <a:endParaRPr lang="es-ES" dirty="0">
              <a:latin typeface="Segoe UI Light" panose="020B0502040204020203" pitchFamily="34" charset="0"/>
              <a:cs typeface="Segoe UI Light" panose="020B0502040204020203" pitchFamily="34" charset="0"/>
            </a:endParaRPr>
          </a:p>
        </p:txBody>
      </p:sp>
      <p:graphicFrame>
        <p:nvGraphicFramePr>
          <p:cNvPr id="7" name="Diagrama 6"/>
          <p:cNvGraphicFramePr/>
          <p:nvPr>
            <p:extLst>
              <p:ext uri="{D42A27DB-BD31-4B8C-83A1-F6EECF244321}">
                <p14:modId xmlns:p14="http://schemas.microsoft.com/office/powerpoint/2010/main" val="3867664089"/>
              </p:ext>
            </p:extLst>
          </p:nvPr>
        </p:nvGraphicFramePr>
        <p:xfrm>
          <a:off x="984951" y="1814541"/>
          <a:ext cx="4501449" cy="487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a 7"/>
          <p:cNvGraphicFramePr/>
          <p:nvPr>
            <p:extLst>
              <p:ext uri="{D42A27DB-BD31-4B8C-83A1-F6EECF244321}">
                <p14:modId xmlns:p14="http://schemas.microsoft.com/office/powerpoint/2010/main" val="2179457558"/>
              </p:ext>
            </p:extLst>
          </p:nvPr>
        </p:nvGraphicFramePr>
        <p:xfrm>
          <a:off x="5316620" y="1511523"/>
          <a:ext cx="6390106" cy="51419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CuadroTexto 8"/>
          <p:cNvSpPr txBox="1"/>
          <p:nvPr/>
        </p:nvSpPr>
        <p:spPr>
          <a:xfrm>
            <a:off x="10082421" y="6086591"/>
            <a:ext cx="1455821" cy="584775"/>
          </a:xfrm>
          <a:prstGeom prst="rect">
            <a:avLst/>
          </a:prstGeom>
          <a:noFill/>
        </p:spPr>
        <p:txBody>
          <a:bodyPr wrap="square" rtlCol="0">
            <a:spAutoFit/>
          </a:bodyPr>
          <a:lstStyle/>
          <a:p>
            <a:r>
              <a:rPr lang="es-CO" sz="1600" dirty="0" smtClean="0">
                <a:solidFill>
                  <a:schemeClr val="accent2">
                    <a:lumMod val="75000"/>
                  </a:schemeClr>
                </a:solidFill>
              </a:rPr>
              <a:t>Metodologías de Desarrollo</a:t>
            </a:r>
            <a:endParaRPr lang="es-ES" sz="1600" dirty="0">
              <a:solidFill>
                <a:schemeClr val="accent2">
                  <a:lumMod val="75000"/>
                </a:schemeClr>
              </a:solidFill>
            </a:endParaRPr>
          </a:p>
        </p:txBody>
      </p:sp>
      <p:pic>
        <p:nvPicPr>
          <p:cNvPr id="10" name="Imagen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448632" y="6193130"/>
            <a:ext cx="429769" cy="396241"/>
          </a:xfrm>
          <a:prstGeom prst="rect">
            <a:avLst/>
          </a:prstGeom>
        </p:spPr>
      </p:pic>
      <p:sp>
        <p:nvSpPr>
          <p:cNvPr id="11" name="Rectángulo 10"/>
          <p:cNvSpPr/>
          <p:nvPr/>
        </p:nvSpPr>
        <p:spPr>
          <a:xfrm>
            <a:off x="0" y="0"/>
            <a:ext cx="372979"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984951" y="633627"/>
            <a:ext cx="2122825" cy="461665"/>
          </a:xfrm>
          <a:prstGeom prst="rect">
            <a:avLst/>
          </a:prstGeom>
          <a:noFill/>
        </p:spPr>
        <p:txBody>
          <a:bodyPr wrap="none" rtlCol="0">
            <a:spAutoFit/>
          </a:bodyPr>
          <a:lstStyle/>
          <a:p>
            <a:r>
              <a:rPr lang="es-CO" sz="2400" dirty="0" smtClean="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MODELO EN V</a:t>
            </a:r>
            <a:endParaRPr lang="es-ES" sz="2400" dirty="0">
              <a:solidFill>
                <a:schemeClr val="accent5">
                  <a:lumMod val="5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76521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1741</Words>
  <Application>Microsoft Office PowerPoint</Application>
  <PresentationFormat>Panorámica</PresentationFormat>
  <Paragraphs>124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Segoe UI Light</vt:lpstr>
      <vt:lpstr>Tema de Office</vt:lpstr>
      <vt:lpstr> CICLO DE VIDA DEL SOFTWARE ---------------- METODOLOGIAS DESARROLLO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:Docentes Ingeniería de Software:  Daniel Fernando Mora Diaz</dc:creator>
  <cp:lastModifiedBy>:Docentes Ingeniería de Software:  Daniel Fernando Mora Diaz</cp:lastModifiedBy>
  <cp:revision>61</cp:revision>
  <dcterms:created xsi:type="dcterms:W3CDTF">2016-10-08T20:38:01Z</dcterms:created>
  <dcterms:modified xsi:type="dcterms:W3CDTF">2016-10-09T17:31:12Z</dcterms:modified>
</cp:coreProperties>
</file>