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91CD6E-B441-4253-8140-58608EC160AB}" type="datetimeFigureOut">
              <a:rPr lang="en-US" smtClean="0"/>
              <a:pPr/>
              <a:t>3/5/2016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38400"/>
            <a:ext cx="8382000" cy="182880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haroni" pitchFamily="2" charset="-79"/>
                <a:cs typeface="Aharoni" pitchFamily="2" charset="-79"/>
              </a:rPr>
              <a:t>VOCABULARY TERMS</a:t>
            </a:r>
            <a:endParaRPr lang="en-US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24400"/>
            <a:ext cx="8610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</a:t>
            </a:r>
          </a:p>
          <a:p>
            <a:endParaRPr lang="en-US" dirty="0" smtClean="0"/>
          </a:p>
          <a:p>
            <a:r>
              <a:rPr lang="en-US" dirty="0" smtClean="0"/>
              <a:t>Mr. </a:t>
            </a:r>
            <a:r>
              <a:rPr lang="en-US" b="1" dirty="0" smtClean="0"/>
              <a:t>VIRGO CLEMENTE LOPEZ</a:t>
            </a:r>
            <a:endParaRPr lang="en-US" i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0"/>
            <a:ext cx="8183562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whole country awaits the outcome of the economic recovery program with mixed feelings of apprehension and </a:t>
            </a:r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alacrity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EAGERNESS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man is inviting criticism if he 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repudiates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 principles just to gain political support.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DISOWNS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management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exculpated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worker after a thorough investigation and now he is.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 TO WORK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5715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latest infrastructure projects of the city government are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encumbered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financial constraints.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HINDERED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686800" cy="5943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new minister </a:t>
            </a: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decapitated 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inefficient employees.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VOCABULARY TERMS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REMOVED FROM OFFICE 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woman spends sleepless nights and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dreads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sound of gunshots from the hills.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FEARS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0960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exporter of a famous line of leather accessories is the </a:t>
            </a: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erstwhile 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 of a dairy farm.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FORMER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5943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governor condemned the illegal taxes levied on the </a:t>
            </a:r>
            <a:r>
              <a:rPr 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hapless 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populace of the island. 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UNFORTUNATE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 of what the speaker said was </a:t>
            </a:r>
            <a:r>
              <a:rPr lang="en-US" sz="8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 the point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IRRELEVANT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was a situation law abiding citizens </a:t>
            </a:r>
            <a:r>
              <a:rPr 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not put up with</a:t>
            </a: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686800" cy="50292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commiserate 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gesture from the management will lessen the possibility of strike at the factory.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TOLERATE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COGNIZANCE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AWARENESS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TRUSTWORTHINESS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ULTERIOR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FRINGE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PERIPHERY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CIRCLE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INCLEMENCY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SUFFUSE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POLARISE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8915400" cy="438912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HARMONIZE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REDACTION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MODIFICATION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HUMANE</a:t>
            </a:r>
            <a:endParaRPr 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FESTIVAL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ADRIOT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SKILLFUL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CALUMNY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ACCUSATION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SCHISM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DOCILE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SUBMISSIVE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MERCENARY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SOLDIER FOR FOREIGN SERVICE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MAGNANIMITY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GREATNESS OF SOUL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QUIET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DOLEFUL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ODIOUS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HATEFUL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man avoids joining discussions on political beliefs for fear of being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taunted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his co-workers.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NERVATE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ENLIVEN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PUERILE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CHILDISH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ACCOST (ant.)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</a:t>
            </a:r>
          </a:p>
          <a:p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Agressive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GAINSAY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DISPUTE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EXIGENT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MOCKED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victory of the party will further heighten business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despondency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aggravate the poverty of the people.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HOPELESSNESS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restaurants and galleries are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ensconced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an old brick chocolate factory.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828</TotalTime>
  <Words>297</Words>
  <Application>Microsoft Office PowerPoint</Application>
  <PresentationFormat>On-screen Show (4:3)</PresentationFormat>
  <Paragraphs>82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Flow</vt:lpstr>
      <vt:lpstr>VOCABULARY TERMS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COGNIZANCE</vt:lpstr>
      <vt:lpstr>CREDENCE</vt:lpstr>
      <vt:lpstr>ULTERIOR</vt:lpstr>
      <vt:lpstr>FRINGE</vt:lpstr>
      <vt:lpstr>CLIQUE</vt:lpstr>
      <vt:lpstr>PAUCITY</vt:lpstr>
      <vt:lpstr>SUFFUSE</vt:lpstr>
      <vt:lpstr>POLARISE</vt:lpstr>
      <vt:lpstr>REDACTION</vt:lpstr>
      <vt:lpstr>FETE</vt:lpstr>
      <vt:lpstr>ADRIOT</vt:lpstr>
      <vt:lpstr>CALUMNY</vt:lpstr>
      <vt:lpstr>SCHISM</vt:lpstr>
      <vt:lpstr>DOCILE</vt:lpstr>
      <vt:lpstr>MERCENARY</vt:lpstr>
      <vt:lpstr>MAGNANIMITY</vt:lpstr>
      <vt:lpstr>ALLAY</vt:lpstr>
      <vt:lpstr>DOLEFUL</vt:lpstr>
      <vt:lpstr>ODIOUS</vt:lpstr>
      <vt:lpstr>NERVATE</vt:lpstr>
      <vt:lpstr>PUERILE</vt:lpstr>
      <vt:lpstr>ACCOST (ant.)</vt:lpstr>
      <vt:lpstr>GAINSAY</vt:lpstr>
      <vt:lpstr>EXIGENT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REMEMBER</dc:title>
  <dc:creator>kipper</dc:creator>
  <cp:lastModifiedBy>kipper</cp:lastModifiedBy>
  <cp:revision>162</cp:revision>
  <dcterms:created xsi:type="dcterms:W3CDTF">2015-04-24T00:40:33Z</dcterms:created>
  <dcterms:modified xsi:type="dcterms:W3CDTF">2016-03-05T08:52:25Z</dcterms:modified>
</cp:coreProperties>
</file>