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9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72" d="100"/>
          <a:sy n="72" d="100"/>
        </p:scale>
        <p:origin x="-13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68F88C59-319B-4332-9A1D-2A62CFCB00D8}" type="datetimeFigureOut">
              <a:rPr lang="en-US" altLang="ko-KR" smtClean="0"/>
              <a:pPr/>
              <a:t>6/12/2015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07/7/12/main" xmlns="" val="1416114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07/7/12/main" xmlns="" val="107701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latinLnBrk="1">
              <a:defRPr lang="ko-KR"/>
            </a:lvl1pPr>
            <a:extLst/>
          </a:lstStyle>
          <a:p>
            <a:r>
              <a:rPr lang="ko-KR"/>
              <a:t>사진 앨범 제목을 입력하십시오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날짜 및 기타 세부 정보를 입력하십시오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latinLnBrk="1">
              <a:buFontTx/>
              <a:buNone/>
            </a:pPr>
            <a:r>
              <a:rPr lang="en-US" altLang="ko-KR" sz="2000" smtClean="0"/>
              <a:t>Click icon to add picture</a:t>
            </a:r>
            <a:endParaRPr lang="ko-KR" sz="200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lang="ko-KR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가로, 세로 혼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1">
              <a:spcBef>
                <a:spcPct val="20000"/>
              </a:spcBef>
              <a:buFontTx/>
              <a:buNone/>
              <a:defRPr lang="ko-KR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가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latinLnBrk="1">
              <a:buFontTx/>
              <a:buNone/>
              <a:defRPr lang="ko-KR" sz="16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큰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latinLnBrk="1">
              <a:buFontTx/>
              <a:buNone/>
              <a:defRPr lang="ko-KR" sz="2400" baseline="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4개(가로 3개, 세로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3개, 세로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2개, 세로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가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ko-KR" i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파노라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altLang="ko-KR" smtClean="0"/>
              <a:t>Click to edit Master title style</a:t>
            </a:r>
            <a:endParaRPr lang="ko-KR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latinLnBrk="1"/>
            <a:r>
              <a:rPr lang="en-US" altLang="ko-KR" smtClean="0"/>
              <a:t>Click to edit Master text styles</a:t>
            </a:r>
          </a:p>
          <a:p>
            <a:pPr lvl="1" latinLnBrk="1"/>
            <a:r>
              <a:rPr lang="en-US" altLang="ko-KR" smtClean="0"/>
              <a:t>Second level</a:t>
            </a:r>
          </a:p>
          <a:p>
            <a:pPr lvl="2" latinLnBrk="1"/>
            <a:r>
              <a:rPr lang="en-US" altLang="ko-KR" smtClean="0"/>
              <a:t>Third level</a:t>
            </a:r>
          </a:p>
          <a:p>
            <a:pPr lvl="3" latinLnBrk="1"/>
            <a:r>
              <a:rPr lang="en-US" altLang="ko-KR" smtClean="0"/>
              <a:t>Fourth level</a:t>
            </a:r>
          </a:p>
          <a:p>
            <a:pPr lvl="4" latinLnBrk="1"/>
            <a:r>
              <a:rPr lang="en-US" altLang="ko-KR" smtClean="0"/>
              <a:t>Fifth level</a:t>
            </a:r>
            <a:endParaRPr lang="ko-KR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/>
              <a:pPr/>
              <a:t>5/15/2009</a:t>
            </a:fld>
            <a:endParaRPr lang="ko-KR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mtClean="0"/>
              <a:t>Click icon to add picture</a:t>
            </a:r>
            <a:endParaRPr lang="ko-KR" i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가로(전체 화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ko-KR"/>
              <a:t>전체 페이지 그림을</a:t>
            </a:r>
            <a:r>
              <a:rPr lang="ko-KR" baseline="0"/>
              <a:t> 추가하려면 </a:t>
            </a:r>
            <a:r>
              <a:rPr lang="ko-KR"/>
              <a:t>아이콘을 클릭하십시오</a:t>
            </a:r>
            <a:endParaRPr lang="ko-KR" i="0" baseline="0"/>
          </a:p>
          <a:p>
            <a:pPr marL="0" marR="0" indent="0" algn="ctr" latinLnBrk="1">
              <a:buFontTx/>
              <a:buNone/>
            </a:pPr>
            <a:endParaRPr lang="ko-KR" i="0"/>
          </a:p>
          <a:p>
            <a:pPr algn="ctr" latinLnBrk="1">
              <a:buFontTx/>
              <a:buNone/>
            </a:pPr>
            <a:endParaRPr lang="ko-KR" i="0"/>
          </a:p>
          <a:p>
            <a:pPr algn="ctr" latinLnBrk="1">
              <a:buFontTx/>
              <a:buNone/>
            </a:pPr>
            <a:endParaRPr lang="ko-KR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latinLnBrk="1">
              <a:defRPr lang="ko-KR" baseline="0"/>
            </a:lvl1pPr>
            <a:extLst/>
          </a:lstStyle>
          <a:p>
            <a:r>
              <a:rPr lang="ko-KR"/>
              <a:t>구역 제목을 입력하십시오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latinLnBrk="1">
              <a:buFontTx/>
              <a:buNone/>
              <a:defRPr lang="ko-KR" sz="1800"/>
            </a:lvl1pPr>
            <a:extLst/>
          </a:lstStyle>
          <a:p>
            <a:pPr lvl="0" latinLnBrk="1"/>
            <a:r>
              <a:rPr lang="ko-KR"/>
              <a:t>부제목을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latinLnBrk="1">
              <a:buFontTx/>
              <a:buNone/>
            </a:pPr>
            <a:r>
              <a:rPr lang="en-US" altLang="ko-KR" sz="2000" smtClean="0"/>
              <a:t>Click icon to add picture</a:t>
            </a:r>
            <a:endParaRPr lang="ko-KR" sz="200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latinLnBrk="1">
              <a:buFontTx/>
              <a:buNone/>
            </a:pPr>
            <a:r>
              <a:rPr lang="en-US" altLang="ko-KR" sz="2000" smtClean="0"/>
              <a:t>Click icon to add picture</a:t>
            </a:r>
            <a:endParaRPr lang="ko-KR" sz="200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latinLnBrk="1">
              <a:buFontTx/>
              <a:buNone/>
            </a:pPr>
            <a:r>
              <a:rPr lang="en-US" altLang="ko-KR" sz="2000" smtClean="0"/>
              <a:t>Click icon to add picture</a:t>
            </a:r>
            <a:endParaRPr lang="ko-KR" sz="200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FontTx/>
              <a:buNone/>
            </a:pPr>
            <a:r>
              <a:rPr lang="en-US" altLang="ko-KR" sz="2400" smtClean="0"/>
              <a:t>Click icon to add picture</a:t>
            </a:r>
            <a:endParaRPr lang="ko-KR" sz="2400" i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2개(가로, 세로 혼합,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 i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latinLnBrk="1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altLang="ko-KR" smtClean="0"/>
              <a:t>Click icon to add picture</a:t>
            </a:r>
            <a:endParaRPr lang="ko-KR" i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1">
              <a:spcBef>
                <a:spcPct val="20000"/>
              </a:spcBef>
              <a:buFontTx/>
              <a:buNone/>
              <a:defRPr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latinLnBrk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altLang="ko-KR" smtClean="0"/>
              <a:t>Click icon to add picture</a:t>
            </a:r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1">
              <a:spcBef>
                <a:spcPct val="20000"/>
              </a:spcBef>
              <a:buFontTx/>
              <a:buNone/>
              <a:defRPr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편집합니다.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latinLnBrk="1">
              <a:defRPr lang="ko-KR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altLang="ko-KR" sz="1200">
                <a:solidFill>
                  <a:schemeClr val="tx2"/>
                </a:solidFill>
              </a:rPr>
              <a:pPr/>
              <a:t>6/12/2015</a:t>
            </a:fld>
            <a:endParaRPr lang="ko-KR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latinLnBrk="1">
              <a:defRPr lang="ko-KR" sz="1200">
                <a:solidFill>
                  <a:schemeClr val="tx2"/>
                </a:solidFill>
              </a:defRPr>
            </a:lvl1pPr>
            <a:extLst/>
          </a:lstStyle>
          <a:p>
            <a:pPr algn="ctr" latinLnBrk="1"/>
            <a:endParaRPr lang="ko-KR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latinLnBrk="1">
              <a:defRPr lang="ko-KR" sz="1200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fld id="{F99EC173-99AE-4773-AB25-02E469A13EAE}" type="slidenum">
              <a:rPr lang="ko-KR" sz="1200">
                <a:solidFill>
                  <a:schemeClr val="tx2"/>
                </a:solidFill>
              </a:rPr>
              <a:pPr algn="r" latinLnBrk="1"/>
              <a:t>‹#›</a:t>
            </a:fld>
            <a:endParaRPr lang="ko-K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lang="ko-KR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lang="ko-KR">
          <a:solidFill>
            <a:schemeClr val="tx2"/>
          </a:solidFill>
        </a:defRPr>
      </a:lvl2pPr>
      <a:lvl3pPr eaLnBrk="1" latinLnBrk="1" hangingPunct="1">
        <a:defRPr lang="ko-KR">
          <a:solidFill>
            <a:schemeClr val="tx2"/>
          </a:solidFill>
        </a:defRPr>
      </a:lvl3pPr>
      <a:lvl4pPr eaLnBrk="1" latinLnBrk="1" hangingPunct="1">
        <a:defRPr lang="ko-KR">
          <a:solidFill>
            <a:schemeClr val="tx2"/>
          </a:solidFill>
        </a:defRPr>
      </a:lvl4pPr>
      <a:lvl5pPr eaLnBrk="1" latinLnBrk="1" hangingPunct="1">
        <a:defRPr lang="ko-KR">
          <a:solidFill>
            <a:schemeClr val="tx2"/>
          </a:solidFill>
        </a:defRPr>
      </a:lvl5pPr>
      <a:lvl6pPr eaLnBrk="1" latinLnBrk="1" hangingPunct="1">
        <a:defRPr lang="ko-KR">
          <a:solidFill>
            <a:schemeClr val="tx2"/>
          </a:solidFill>
        </a:defRPr>
      </a:lvl6pPr>
      <a:lvl7pPr eaLnBrk="1" latinLnBrk="1" hangingPunct="1">
        <a:defRPr lang="ko-KR">
          <a:solidFill>
            <a:schemeClr val="tx2"/>
          </a:solidFill>
        </a:defRPr>
      </a:lvl7pPr>
      <a:lvl8pPr eaLnBrk="1" latinLnBrk="1" hangingPunct="1">
        <a:defRPr lang="ko-KR">
          <a:solidFill>
            <a:schemeClr val="tx2"/>
          </a:solidFill>
        </a:defRPr>
      </a:lvl8pPr>
      <a:lvl9pPr eaLnBrk="1" latinLnBrk="1" hangingPunct="1">
        <a:defRPr lang="ko-KR">
          <a:solidFill>
            <a:schemeClr val="tx2"/>
          </a:solidFill>
        </a:defRPr>
      </a:lvl9pPr>
      <a:extLst/>
    </p:titleStyle>
    <p:bodyStyle>
      <a:lvl1pPr marL="342900" indent="-342900" algn="l" rtl="0" eaLnBrk="1" latinLnBrk="1" hangingPunct="1">
        <a:spcBef>
          <a:spcPct val="20000"/>
        </a:spcBef>
        <a:buChar char="•"/>
        <a:defRPr lang="ko-KR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har char="–"/>
        <a:defRPr lang="ko-KR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har char="–"/>
        <a:defRPr lang="ko-KR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har char="»"/>
        <a:defRPr lang="ko-KR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har char="•"/>
        <a:defRPr lang="ko-K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00600" y="304800"/>
            <a:ext cx="3581400" cy="3581400"/>
          </a:xfrm>
        </p:spPr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TO CORRECT THINGS!</a:t>
            </a:r>
            <a:endParaRPr lang="ko-K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WORDS OFTEN CONFUSED</a:t>
            </a:r>
            <a:endParaRPr lang="ko-KR" sz="4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dark area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8950" r="289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</a:t>
            </a:r>
          </a:p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</a:t>
            </a:r>
          </a:p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THEY’RE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buscartoon_narrowweb__200x201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12222" r="1222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</a:t>
            </a:r>
          </a:p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children-school-teacher-classroom-education-pupil-aba0502_low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t="552" b="55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WEATHER</a:t>
            </a:r>
          </a:p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WHETHER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girls_high_school_1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6619" r="26619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WHO’S</a:t>
            </a:r>
          </a:p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WHOSE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misconduc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1807" r="2180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</a:p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YOU’RE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Verbs often confused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IS WHICH?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Placeholder 4" descr="children-class_clown-classes-clowns-school-educations-lfin107_low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rcRect t="5257" b="5257"/>
          <a:stretch>
            <a:fillRect/>
          </a:stretch>
        </p:blipFill>
        <p:spPr>
          <a:xfrm>
            <a:off x="4724400" y="228600"/>
            <a:ext cx="3657600" cy="3657600"/>
          </a:xfrm>
        </p:spPr>
      </p:pic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rticle-1372993-0B779EBD00000578-964_306x423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t="1762" b="176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Placeholder 5" descr="bedroom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19700" r="1970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hair for girls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8935" r="28935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Placeholder 5" descr="school back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23455" r="23455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4191000" cy="1066800"/>
          </a:xfrm>
        </p:spPr>
        <p:txBody>
          <a:bodyPr/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RAISE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-boy-writes-lines-on-the-001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8956" r="28956"/>
          <a:stretch>
            <a:fillRect/>
          </a:stretch>
        </p:blipFill>
        <p:spPr/>
      </p:pic>
      <p:pic>
        <p:nvPicPr>
          <p:cNvPr id="7" name="Picture Placeholder 6" descr="showtime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28061" r="2806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AFFECT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olitics vp binay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1882" r="2188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Placeholder 5" descr="size0-army.mil-87656-2010-10-03-221011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21875" r="21875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ADVISE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ADVICE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419100" y="381000"/>
            <a:ext cx="4640263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 YOU Can!</a:t>
            </a:r>
            <a:endParaRPr lang="ko-K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54402962-3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4984" r="24984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Placeholder 5" descr="HS kids.jpe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23266" r="23266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BORROW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LEND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4209d835d8166c1d5ec4bd7afcf5d615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5318" r="2531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Placeholder 5" descr="CS48718294Miss-Philippines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25037" r="2503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BRING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inay-poe-roxas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9440" r="2944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Placeholder 6" descr="judge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23355" r="23355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DISINTERESTED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UNINTERESTED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noy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4500" r="2450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Placeholder 5" descr="drugs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24588" r="2458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CONDEMN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CONDONE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ave misconduc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1471" r="1471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Placeholder 5" descr="Children-of-Puray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23312" r="2331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PERSECUTE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PROSECUTE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EBATERS AND ADJ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4722047" y="762000"/>
            <a:ext cx="3431353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Placeholder 5" descr="1556267_673509359358854_882263325_o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24988" r="2498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20150119_142857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1882" r="21882"/>
          <a:stretch>
            <a:fillRect/>
          </a:stretch>
        </p:blipFill>
        <p:spPr>
          <a:xfrm rot="5400000">
            <a:off x="4418029" y="684229"/>
            <a:ext cx="4648200" cy="4346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Placeholder 5" descr="20150119_152455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21875" r="21875"/>
          <a:stretch>
            <a:fillRect/>
          </a:stretch>
        </p:blipFill>
        <p:spPr>
          <a:xfrm rot="5400000">
            <a:off x="228600" y="914400"/>
            <a:ext cx="4686300" cy="3924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EMIGRATE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IMMIGRATE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11156394_817748484977827_1335018351025072831_n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15321" r="15321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Placeholder 5" descr="IMG_20150115_105334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tretch>
            <a:fillRect/>
          </a:stretch>
        </p:blipFill>
        <p:spPr>
          <a:xfrm>
            <a:off x="1066800" y="533400"/>
            <a:ext cx="3429000" cy="472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IMPLY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acquiao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6634" r="26634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Placeholder 5" descr="5_bangladeshi_photographers_02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24937" r="2493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ACCUSE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ALLEGE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hall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1844" r="2184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57800" y="1371600"/>
            <a:ext cx="3886200" cy="5029200"/>
          </a:xfrm>
        </p:spPr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CAPITAL </a:t>
            </a:r>
          </a:p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 </a:t>
            </a:r>
          </a:p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CAPITOL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IMG_20150512_22050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t="120" b="12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DE’SERT</a:t>
            </a:r>
          </a:p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DESERT’</a:t>
            </a:r>
          </a:p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DESSERT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IMG_20150515_133906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1807" r="2180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</a:t>
            </a:r>
          </a:p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IMG_20150511_150728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1807" r="2180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</a:p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966650_548780958498362_1568928029_o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1807" r="2180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LOOSE</a:t>
            </a:r>
          </a:p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LOSE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rincipal2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24986" r="24986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</a:t>
            </a:r>
          </a:p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images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5293" r="5293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STATIONARY</a:t>
            </a: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STATIONERY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77</Words>
  <Application>Microsoft Office PowerPoint</Application>
  <PresentationFormat>On-screen Show (4:3)</PresentationFormat>
  <Paragraphs>61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ClassicPhotoAlbum</vt:lpstr>
      <vt:lpstr>WORDS OFTEN CONFUSED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Verbs often confused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2015-06-12T01:55:56Z</dcterms:created>
  <dcterms:modified xsi:type="dcterms:W3CDTF">2015-06-12T02:48:48Z</dcterms:modified>
</cp:coreProperties>
</file>