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4" r:id="rId3"/>
    <p:sldId id="387" r:id="rId4"/>
    <p:sldId id="375" r:id="rId5"/>
    <p:sldId id="388" r:id="rId6"/>
    <p:sldId id="376" r:id="rId7"/>
    <p:sldId id="389" r:id="rId8"/>
    <p:sldId id="377" r:id="rId9"/>
    <p:sldId id="390" r:id="rId10"/>
    <p:sldId id="378" r:id="rId11"/>
    <p:sldId id="391" r:id="rId12"/>
    <p:sldId id="379" r:id="rId13"/>
    <p:sldId id="392" r:id="rId14"/>
    <p:sldId id="380" r:id="rId15"/>
    <p:sldId id="393" r:id="rId16"/>
    <p:sldId id="381" r:id="rId17"/>
    <p:sldId id="394" r:id="rId18"/>
    <p:sldId id="382" r:id="rId19"/>
    <p:sldId id="395" r:id="rId20"/>
    <p:sldId id="383" r:id="rId21"/>
    <p:sldId id="396" r:id="rId22"/>
    <p:sldId id="384" r:id="rId23"/>
    <p:sldId id="397" r:id="rId24"/>
    <p:sldId id="398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1" r:id="rId35"/>
    <p:sldId id="410" r:id="rId36"/>
    <p:sldId id="412" r:id="rId37"/>
    <p:sldId id="414" r:id="rId38"/>
    <p:sldId id="415" r:id="rId39"/>
    <p:sldId id="416" r:id="rId40"/>
    <p:sldId id="413" r:id="rId41"/>
    <p:sldId id="417" r:id="rId42"/>
    <p:sldId id="429" r:id="rId43"/>
    <p:sldId id="418" r:id="rId44"/>
    <p:sldId id="419" r:id="rId45"/>
    <p:sldId id="420" r:id="rId46"/>
    <p:sldId id="43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31" r:id="rId55"/>
    <p:sldId id="428" r:id="rId56"/>
    <p:sldId id="432" r:id="rId57"/>
    <p:sldId id="433" r:id="rId58"/>
    <p:sldId id="436" r:id="rId59"/>
    <p:sldId id="434" r:id="rId60"/>
    <p:sldId id="435" r:id="rId61"/>
    <p:sldId id="437" r:id="rId62"/>
    <p:sldId id="438" r:id="rId63"/>
    <p:sldId id="439" r:id="rId64"/>
    <p:sldId id="440" r:id="rId65"/>
    <p:sldId id="441" r:id="rId66"/>
    <p:sldId id="442" r:id="rId67"/>
    <p:sldId id="443" r:id="rId68"/>
    <p:sldId id="444" r:id="rId69"/>
    <p:sldId id="445" r:id="rId70"/>
    <p:sldId id="446" r:id="rId71"/>
    <p:sldId id="447" r:id="rId72"/>
    <p:sldId id="448" r:id="rId73"/>
    <p:sldId id="449" r:id="rId74"/>
    <p:sldId id="450" r:id="rId75"/>
    <p:sldId id="451" r:id="rId76"/>
    <p:sldId id="452" r:id="rId77"/>
    <p:sldId id="453" r:id="rId78"/>
    <p:sldId id="454" r:id="rId79"/>
    <p:sldId id="455" r:id="rId80"/>
    <p:sldId id="456" r:id="rId81"/>
    <p:sldId id="457" r:id="rId82"/>
    <p:sldId id="458" r:id="rId83"/>
    <p:sldId id="459" r:id="rId84"/>
    <p:sldId id="460" r:id="rId85"/>
    <p:sldId id="461" r:id="rId86"/>
    <p:sldId id="462" r:id="rId87"/>
    <p:sldId id="463" r:id="rId88"/>
    <p:sldId id="464" r:id="rId89"/>
    <p:sldId id="465" r:id="rId90"/>
    <p:sldId id="466" r:id="rId91"/>
    <p:sldId id="467" r:id="rId92"/>
    <p:sldId id="468" r:id="rId93"/>
    <p:sldId id="469" r:id="rId94"/>
    <p:sldId id="470" r:id="rId95"/>
    <p:sldId id="471" r:id="rId96"/>
    <p:sldId id="472" r:id="rId97"/>
    <p:sldId id="473" r:id="rId98"/>
    <p:sldId id="474" r:id="rId99"/>
    <p:sldId id="475" r:id="rId100"/>
    <p:sldId id="476" r:id="rId101"/>
    <p:sldId id="477" r:id="rId102"/>
    <p:sldId id="478" r:id="rId103"/>
    <p:sldId id="479" r:id="rId104"/>
    <p:sldId id="480" r:id="rId105"/>
    <p:sldId id="481" r:id="rId106"/>
    <p:sldId id="482" r:id="rId107"/>
    <p:sldId id="483" r:id="rId108"/>
    <p:sldId id="484" r:id="rId109"/>
    <p:sldId id="485" r:id="rId110"/>
    <p:sldId id="486" r:id="rId111"/>
    <p:sldId id="487" r:id="rId112"/>
    <p:sldId id="488" r:id="rId113"/>
    <p:sldId id="489" r:id="rId114"/>
    <p:sldId id="490" r:id="rId115"/>
    <p:sldId id="491" r:id="rId116"/>
    <p:sldId id="492" r:id="rId117"/>
    <p:sldId id="493" r:id="rId118"/>
    <p:sldId id="494" r:id="rId119"/>
    <p:sldId id="495" r:id="rId120"/>
    <p:sldId id="496" r:id="rId121"/>
    <p:sldId id="497" r:id="rId122"/>
    <p:sldId id="498" r:id="rId123"/>
    <p:sldId id="499" r:id="rId124"/>
    <p:sldId id="500" r:id="rId125"/>
    <p:sldId id="501" r:id="rId126"/>
    <p:sldId id="502" r:id="rId127"/>
    <p:sldId id="503" r:id="rId128"/>
    <p:sldId id="504" r:id="rId129"/>
    <p:sldId id="505" r:id="rId130"/>
    <p:sldId id="506" r:id="rId131"/>
    <p:sldId id="507" r:id="rId132"/>
    <p:sldId id="508" r:id="rId133"/>
    <p:sldId id="509" r:id="rId134"/>
    <p:sldId id="510" r:id="rId135"/>
    <p:sldId id="511" r:id="rId136"/>
    <p:sldId id="512" r:id="rId137"/>
    <p:sldId id="513" r:id="rId138"/>
    <p:sldId id="514" r:id="rId139"/>
    <p:sldId id="515" r:id="rId140"/>
    <p:sldId id="516" r:id="rId1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DA87CFE-A6F1-42B2-815E-7350CB251B0A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0D96BA5-DDC1-4080-BE48-56174449C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7CFE-A6F1-42B2-815E-7350CB251B0A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6BA5-DDC1-4080-BE48-56174449C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7CFE-A6F1-42B2-815E-7350CB251B0A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6BA5-DDC1-4080-BE48-56174449C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7CFE-A6F1-42B2-815E-7350CB251B0A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6BA5-DDC1-4080-BE48-56174449C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7CFE-A6F1-42B2-815E-7350CB251B0A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6BA5-DDC1-4080-BE48-56174449C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7CFE-A6F1-42B2-815E-7350CB251B0A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6BA5-DDC1-4080-BE48-56174449C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A87CFE-A6F1-42B2-815E-7350CB251B0A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D96BA5-DDC1-4080-BE48-56174449CC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DA87CFE-A6F1-42B2-815E-7350CB251B0A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0D96BA5-DDC1-4080-BE48-56174449C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7CFE-A6F1-42B2-815E-7350CB251B0A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6BA5-DDC1-4080-BE48-56174449C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7CFE-A6F1-42B2-815E-7350CB251B0A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6BA5-DDC1-4080-BE48-56174449C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7CFE-A6F1-42B2-815E-7350CB251B0A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6BA5-DDC1-4080-BE48-56174449C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DA87CFE-A6F1-42B2-815E-7350CB251B0A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0D96BA5-DDC1-4080-BE48-56174449C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1"/>
            <a:ext cx="8458200" cy="2195512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SPELLING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99938"/>
            <a:ext cx="7315200" cy="1752600"/>
          </a:xfrm>
        </p:spPr>
        <p:txBody>
          <a:bodyPr/>
          <a:lstStyle/>
          <a:p>
            <a:r>
              <a:rPr lang="en-US" dirty="0" smtClean="0"/>
              <a:t>Presented by:</a:t>
            </a:r>
          </a:p>
          <a:p>
            <a:endParaRPr lang="en-US" dirty="0" smtClean="0"/>
          </a:p>
          <a:p>
            <a:r>
              <a:rPr lang="en-US" b="1" dirty="0" smtClean="0"/>
              <a:t>Mr. VIRGO CLEMENTE LOPEZ</a:t>
            </a:r>
            <a:endParaRPr lang="en-US" sz="1200" i="1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0"/>
            <a:ext cx="8183562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b="1" dirty="0" smtClean="0"/>
              <a:t>A. </a:t>
            </a:r>
            <a:r>
              <a:rPr lang="en-US" sz="5400" b="1" dirty="0" err="1" smtClean="0"/>
              <a:t>Hygeine</a:t>
            </a:r>
            <a:endParaRPr lang="en-US" sz="5400" b="1" dirty="0" smtClean="0"/>
          </a:p>
          <a:p>
            <a:pPr lvl="0" latinLnBrk="1"/>
            <a:r>
              <a:rPr lang="en-US" sz="5400" b="1" dirty="0" smtClean="0"/>
              <a:t>B. </a:t>
            </a:r>
            <a:r>
              <a:rPr lang="en-US" sz="5400" b="1" dirty="0" err="1" smtClean="0"/>
              <a:t>Higyiene</a:t>
            </a:r>
            <a:endParaRPr lang="en-US" sz="5400" b="1" dirty="0" smtClean="0"/>
          </a:p>
          <a:p>
            <a:pPr lvl="0" latinLnBrk="1"/>
            <a:r>
              <a:rPr lang="en-US" sz="5400" b="1" dirty="0" smtClean="0"/>
              <a:t>C. </a:t>
            </a:r>
            <a:r>
              <a:rPr lang="en-US" sz="5400" b="1" dirty="0" err="1" smtClean="0"/>
              <a:t>Highgine</a:t>
            </a:r>
            <a:endParaRPr lang="en-US" sz="5400" b="1" dirty="0" smtClean="0"/>
          </a:p>
          <a:p>
            <a:pPr lvl="0" latinLnBrk="1"/>
            <a:r>
              <a:rPr lang="en-US" sz="5400" b="1" dirty="0" smtClean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MILLENIUM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2249424"/>
            <a:ext cx="9448800" cy="4325112"/>
          </a:xfrm>
        </p:spPr>
        <p:txBody>
          <a:bodyPr/>
          <a:lstStyle/>
          <a:p>
            <a:r>
              <a:rPr lang="en-US" sz="8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MILLENNIUM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MISILE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MISSILE</a:t>
            </a:r>
            <a:endParaRPr lang="en-US" sz="9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OCCURENCE</a:t>
            </a:r>
            <a:endParaRPr lang="en-US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OCCURRENCE</a:t>
            </a:r>
            <a:endParaRPr lang="en-US" sz="8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OPORTUNITY</a:t>
            </a:r>
            <a:endParaRPr lang="en-US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OPPORTUNITY</a:t>
            </a:r>
            <a:endParaRPr lang="en-US" sz="8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PARALEL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</a:t>
            </a:r>
            <a:endParaRPr lang="en-US" sz="9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/>
              <a:t>D. NONE OF THE ABOVE</a:t>
            </a:r>
          </a:p>
          <a:p>
            <a:pPr algn="ctr"/>
            <a:endParaRPr lang="en-US" sz="7200" dirty="0" smtClean="0"/>
          </a:p>
          <a:p>
            <a:pPr algn="ctr"/>
            <a:r>
              <a:rPr lang="en-US" sz="7200" dirty="0" smtClean="0"/>
              <a:t>HYGIENE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 TIME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PASTIME</a:t>
            </a:r>
            <a:endParaRPr lang="en-US" sz="9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PERCIEVE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PERCEIVE</a:t>
            </a:r>
            <a:endParaRPr lang="en-US" sz="9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PRECEEDING</a:t>
            </a:r>
            <a:endParaRPr lang="en-US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PRECEDING</a:t>
            </a:r>
            <a:endParaRPr lang="en-US" sz="8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PRONOUNCIATION</a:t>
            </a:r>
            <a:endParaRPr 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PRONUNCIATION</a:t>
            </a:r>
            <a:endParaRPr lang="en-US" sz="5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PRIVELEGE</a:t>
            </a:r>
            <a:endParaRPr lang="en-US" sz="8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PRIVILEGE</a:t>
            </a:r>
            <a:endParaRPr lang="en-US" sz="8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b="1" dirty="0" smtClean="0"/>
              <a:t>A. </a:t>
            </a:r>
            <a:r>
              <a:rPr lang="en-US" sz="5400" b="1" dirty="0" err="1" smtClean="0"/>
              <a:t>Concieve</a:t>
            </a:r>
            <a:endParaRPr lang="en-US" sz="5400" b="1" dirty="0" smtClean="0"/>
          </a:p>
          <a:p>
            <a:pPr lvl="0" latinLnBrk="1"/>
            <a:r>
              <a:rPr lang="en-US" sz="5400" b="1" dirty="0" smtClean="0"/>
              <a:t>B. Conceive</a:t>
            </a:r>
          </a:p>
          <a:p>
            <a:pPr lvl="0" latinLnBrk="1"/>
            <a:r>
              <a:rPr lang="en-US" sz="5400" b="1" dirty="0" smtClean="0"/>
              <a:t>C. </a:t>
            </a:r>
            <a:r>
              <a:rPr lang="en-US" sz="5400" b="1" dirty="0" err="1" smtClean="0"/>
              <a:t>Concive</a:t>
            </a:r>
            <a:endParaRPr lang="en-US" sz="5400" b="1" dirty="0" smtClean="0"/>
          </a:p>
          <a:p>
            <a:pPr lvl="0" latinLnBrk="1"/>
            <a:r>
              <a:rPr lang="en-US" sz="5400" b="1" dirty="0" smtClean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RIDICULUOUS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RIDICULOUS</a:t>
            </a:r>
            <a:endParaRPr lang="en-US" sz="7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RYTHYM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RHYTHM</a:t>
            </a:r>
            <a:endParaRPr lang="en-US" sz="9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SIEZE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SEIZE</a:t>
            </a:r>
            <a:endParaRPr lang="en-US" sz="9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SUPERCEDE</a:t>
            </a:r>
            <a:endParaRPr lang="en-US" sz="8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SUPERSEDE</a:t>
            </a:r>
            <a:endParaRPr lang="en-US" sz="8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TOMMOROW</a:t>
            </a:r>
            <a:endParaRPr lang="en-US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TOMORROW</a:t>
            </a:r>
            <a:endParaRPr lang="en-US" sz="8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smtClean="0"/>
              <a:t>B. CONCEIVE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VACUM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VACUUM</a:t>
            </a:r>
            <a:endParaRPr lang="en-US" sz="9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WIERD</a:t>
            </a:r>
            <a:endParaRPr lang="en-US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WEIRD</a:t>
            </a:r>
            <a:endParaRPr lang="en-US" sz="8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WORDS with ‘SEED’ sounds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99938"/>
            <a:ext cx="6629400" cy="17526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HELPS TO KNOW and USE THEM!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799"/>
          <a:ext cx="8229600" cy="56591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94093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Sections 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Words</a:t>
                      </a:r>
                      <a:endParaRPr lang="en-US" sz="3600" dirty="0"/>
                    </a:p>
                  </a:txBody>
                  <a:tcPr/>
                </a:tc>
              </a:tr>
              <a:tr h="694846">
                <a:tc>
                  <a:txBody>
                    <a:bodyPr/>
                    <a:lstStyle/>
                    <a:p>
                      <a:r>
                        <a:rPr lang="en-US" dirty="0" smtClean="0"/>
                        <a:t>1 WORD ends in </a:t>
                      </a:r>
                      <a:r>
                        <a:rPr lang="en-US" u="sng" dirty="0" smtClean="0"/>
                        <a:t>SEDE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Supersede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191165">
                <a:tc>
                  <a:txBody>
                    <a:bodyPr/>
                    <a:lstStyle/>
                    <a:p>
                      <a:r>
                        <a:rPr lang="en-US" dirty="0" smtClean="0"/>
                        <a:t>3 WORDS end in </a:t>
                      </a:r>
                      <a:r>
                        <a:rPr lang="en-US" u="sng" dirty="0" smtClean="0"/>
                        <a:t>CEED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Exceed</a:t>
                      </a:r>
                    </a:p>
                    <a:p>
                      <a:r>
                        <a:rPr lang="en-US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Proceed</a:t>
                      </a:r>
                    </a:p>
                    <a:p>
                      <a:r>
                        <a:rPr lang="en-US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Succeed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263213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All</a:t>
                      </a:r>
                      <a:r>
                        <a:rPr lang="en-US" u="none" baseline="0" dirty="0" smtClean="0"/>
                        <a:t> other words ending in SEED sound- spelled </a:t>
                      </a:r>
                      <a:r>
                        <a:rPr lang="en-US" u="sng" baseline="0" dirty="0" smtClean="0"/>
                        <a:t>CEDE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Accede</a:t>
                      </a:r>
                    </a:p>
                    <a:p>
                      <a:r>
                        <a:rPr lang="en-US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Concede</a:t>
                      </a:r>
                    </a:p>
                    <a:p>
                      <a:r>
                        <a:rPr lang="en-US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Intercede</a:t>
                      </a:r>
                    </a:p>
                    <a:p>
                      <a:r>
                        <a:rPr lang="en-US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Precede</a:t>
                      </a:r>
                    </a:p>
                    <a:p>
                      <a:r>
                        <a:rPr lang="en-US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Recede</a:t>
                      </a:r>
                    </a:p>
                    <a:p>
                      <a:r>
                        <a:rPr lang="en-US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Secede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8458200" cy="1470025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‘IE’ vs. ‘EI’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 the DIFFERENCE!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Sounds is long (e)- spelled ‘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18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‘IE’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before 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Thief</a:t>
                      </a:r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Brief</a:t>
                      </a:r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Chief</a:t>
                      </a:r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Niece</a:t>
                      </a:r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Yield</a:t>
                      </a:r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Relieve</a:t>
                      </a:r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Grief</a:t>
                      </a:r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Piece</a:t>
                      </a:r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Achieve</a:t>
                      </a:r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Field</a:t>
                      </a:r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Spelled ‘EI’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79320"/>
          <a:ext cx="8229600" cy="366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 BEFORE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‘EI’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6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Ceiling</a:t>
                      </a:r>
                      <a:endParaRPr lang="en-US" sz="6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Perceive</a:t>
                      </a:r>
                      <a:endParaRPr lang="en-US" sz="6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6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Conceive</a:t>
                      </a:r>
                      <a:endParaRPr lang="en-US" sz="6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Deceit</a:t>
                      </a:r>
                      <a:endParaRPr lang="en-US" sz="6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95592">
                <a:tc>
                  <a:txBody>
                    <a:bodyPr/>
                    <a:lstStyle/>
                    <a:p>
                      <a:r>
                        <a:rPr lang="en-US" sz="6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receive</a:t>
                      </a:r>
                      <a:endParaRPr lang="en-US" sz="6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receipt</a:t>
                      </a:r>
                      <a:endParaRPr lang="en-US" sz="6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rule, just MEMORIZE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b="1" dirty="0" smtClean="0"/>
              <a:t>A. </a:t>
            </a:r>
            <a:r>
              <a:rPr lang="en-US" sz="5400" b="1" dirty="0" err="1" smtClean="0"/>
              <a:t>Athist</a:t>
            </a:r>
            <a:endParaRPr lang="en-US" sz="5400" b="1" dirty="0" smtClean="0"/>
          </a:p>
          <a:p>
            <a:pPr lvl="0" latinLnBrk="1"/>
            <a:r>
              <a:rPr lang="en-US" sz="5400" b="1" dirty="0" smtClean="0"/>
              <a:t>B. </a:t>
            </a:r>
            <a:r>
              <a:rPr lang="en-US" sz="5400" b="1" dirty="0" err="1" smtClean="0"/>
              <a:t>Athiest</a:t>
            </a:r>
            <a:endParaRPr lang="en-US" sz="5400" b="1" dirty="0" smtClean="0"/>
          </a:p>
          <a:p>
            <a:pPr lvl="0" latinLnBrk="1"/>
            <a:r>
              <a:rPr lang="en-US" sz="5400" b="1" dirty="0" smtClean="0"/>
              <a:t>C. </a:t>
            </a:r>
            <a:r>
              <a:rPr lang="en-US" sz="5400" b="1" dirty="0" err="1" smtClean="0"/>
              <a:t>Athest</a:t>
            </a:r>
            <a:endParaRPr lang="en-US" sz="5400" b="1" dirty="0" smtClean="0"/>
          </a:p>
          <a:p>
            <a:pPr lvl="0" latinLnBrk="1"/>
            <a:r>
              <a:rPr lang="en-US" sz="5400" b="1" dirty="0" smtClean="0"/>
              <a:t>D. Atheist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7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Neither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financer </a:t>
            </a:r>
            <a:r>
              <a:rPr lang="en-US" sz="7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seized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weird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species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72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leisure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D. ATHEIST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6000" b="1" dirty="0" smtClean="0"/>
              <a:t>A. Bureaucracy</a:t>
            </a:r>
          </a:p>
          <a:p>
            <a:pPr lvl="0" latinLnBrk="1"/>
            <a:r>
              <a:rPr lang="en-US" sz="6000" b="1" dirty="0" smtClean="0"/>
              <a:t>B. </a:t>
            </a:r>
            <a:r>
              <a:rPr lang="en-US" sz="6000" b="1" dirty="0" err="1" smtClean="0"/>
              <a:t>Bureucracy</a:t>
            </a:r>
            <a:endParaRPr lang="en-US" sz="6000" b="1" dirty="0" smtClean="0"/>
          </a:p>
          <a:p>
            <a:pPr lvl="0" latinLnBrk="1"/>
            <a:r>
              <a:rPr lang="en-US" sz="6000" b="1" dirty="0" smtClean="0"/>
              <a:t>C. </a:t>
            </a:r>
            <a:r>
              <a:rPr lang="en-US" sz="6000" b="1" dirty="0" err="1" smtClean="0"/>
              <a:t>Bueruercracy</a:t>
            </a:r>
            <a:endParaRPr lang="en-US" sz="6000" b="1" dirty="0" smtClean="0"/>
          </a:p>
          <a:p>
            <a:pPr lvl="0" latinLnBrk="1"/>
            <a:r>
              <a:rPr lang="en-US" sz="6000" b="1" dirty="0" smtClean="0"/>
              <a:t>D. </a:t>
            </a:r>
            <a:r>
              <a:rPr lang="en-US" sz="6000" b="1" dirty="0" err="1" smtClean="0"/>
              <a:t>Buraucracy</a:t>
            </a:r>
            <a:endParaRPr lang="en-US" sz="60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A. BUREAUCRACY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b="1" dirty="0" smtClean="0"/>
              <a:t>A. </a:t>
            </a:r>
            <a:r>
              <a:rPr lang="en-US" sz="5400" b="1" dirty="0" err="1" smtClean="0"/>
              <a:t>Judgement</a:t>
            </a:r>
            <a:endParaRPr lang="en-US" sz="5400" b="1" dirty="0" smtClean="0"/>
          </a:p>
          <a:p>
            <a:pPr lvl="0" latinLnBrk="1"/>
            <a:r>
              <a:rPr lang="en-US" sz="5400" b="1" dirty="0" smtClean="0"/>
              <a:t>B. </a:t>
            </a:r>
            <a:r>
              <a:rPr lang="en-US" sz="5400" b="1" dirty="0" err="1" smtClean="0"/>
              <a:t>Judgmment</a:t>
            </a:r>
            <a:endParaRPr lang="en-US" sz="5400" b="1" dirty="0" smtClean="0"/>
          </a:p>
          <a:p>
            <a:pPr lvl="0" latinLnBrk="1"/>
            <a:r>
              <a:rPr lang="en-US" sz="5400" b="1" dirty="0" smtClean="0"/>
              <a:t>C. </a:t>
            </a:r>
            <a:r>
              <a:rPr lang="en-US" sz="5400" b="1" dirty="0" err="1" smtClean="0"/>
              <a:t>Judgemment</a:t>
            </a:r>
            <a:endParaRPr lang="en-US" sz="5400" b="1" dirty="0" smtClean="0"/>
          </a:p>
          <a:p>
            <a:pPr lvl="0" latinLnBrk="1"/>
            <a:r>
              <a:rPr lang="en-US" sz="5400" b="1" dirty="0" smtClean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/>
              <a:t>D. NONE OF THE ABOVE</a:t>
            </a:r>
          </a:p>
          <a:p>
            <a:pPr algn="ctr"/>
            <a:endParaRPr lang="en-US" sz="7200" dirty="0" smtClean="0"/>
          </a:p>
          <a:p>
            <a:pPr algn="ctr"/>
            <a:r>
              <a:rPr lang="en-US" sz="7200" dirty="0" smtClean="0"/>
              <a:t>JUDGMENT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>
              <a:buNone/>
            </a:pPr>
            <a:endParaRPr lang="en-US" dirty="0" smtClean="0"/>
          </a:p>
          <a:p>
            <a:pPr latinLnBrk="1">
              <a:buNone/>
            </a:pPr>
            <a:r>
              <a:rPr lang="en-US" sz="4000" b="1" dirty="0" smtClean="0"/>
              <a:t>a. </a:t>
            </a:r>
            <a:r>
              <a:rPr lang="en-US" sz="4000" b="1" dirty="0" err="1" smtClean="0"/>
              <a:t>continous</a:t>
            </a:r>
            <a:r>
              <a:rPr lang="en-US" sz="4000" b="1" dirty="0" smtClean="0"/>
              <a:t>			</a:t>
            </a:r>
          </a:p>
          <a:p>
            <a:pPr latinLnBrk="1">
              <a:buNone/>
            </a:pPr>
            <a:r>
              <a:rPr lang="en-US" sz="4000" b="1" dirty="0" smtClean="0"/>
              <a:t>b. continuous		</a:t>
            </a:r>
          </a:p>
          <a:p>
            <a:pPr latinLnBrk="1">
              <a:buNone/>
            </a:pPr>
            <a:r>
              <a:rPr lang="en-US" sz="4000" b="1" dirty="0" smtClean="0"/>
              <a:t>c. both are correct and </a:t>
            </a:r>
          </a:p>
          <a:p>
            <a:pPr latinLnBrk="1">
              <a:buNone/>
            </a:pPr>
            <a:r>
              <a:rPr lang="en-US" sz="4000" b="1" dirty="0" smtClean="0"/>
              <a:t>    accepted</a:t>
            </a:r>
          </a:p>
          <a:p>
            <a:pPr latinLnBrk="1">
              <a:buNone/>
            </a:pPr>
            <a:r>
              <a:rPr lang="en-US" sz="4000" b="1" dirty="0" smtClean="0"/>
              <a:t>d. none of the above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49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b="1" dirty="0" smtClean="0"/>
              <a:t>A. Mischievous</a:t>
            </a:r>
          </a:p>
          <a:p>
            <a:pPr lvl="0" latinLnBrk="1"/>
            <a:r>
              <a:rPr lang="en-US" sz="5400" b="1" dirty="0" smtClean="0"/>
              <a:t>B. </a:t>
            </a:r>
            <a:r>
              <a:rPr lang="en-US" sz="5400" b="1" dirty="0" err="1" smtClean="0"/>
              <a:t>Meschievous</a:t>
            </a:r>
            <a:endParaRPr lang="en-US" sz="5400" b="1" dirty="0" smtClean="0"/>
          </a:p>
          <a:p>
            <a:pPr lvl="0" latinLnBrk="1"/>
            <a:r>
              <a:rPr lang="en-US" sz="5400" b="1" dirty="0" smtClean="0"/>
              <a:t>C. </a:t>
            </a:r>
            <a:r>
              <a:rPr lang="en-US" sz="5400" b="1" dirty="0" err="1" smtClean="0"/>
              <a:t>Mischevous</a:t>
            </a:r>
            <a:endParaRPr lang="en-US" sz="5400" b="1" dirty="0" smtClean="0"/>
          </a:p>
          <a:p>
            <a:pPr lvl="0" latinLnBrk="1"/>
            <a:r>
              <a:rPr lang="en-US" sz="5400" b="1" dirty="0" smtClean="0"/>
              <a:t>D. </a:t>
            </a:r>
            <a:r>
              <a:rPr lang="en-US" sz="5400" b="1" dirty="0" err="1" smtClean="0"/>
              <a:t>Meschivous</a:t>
            </a:r>
            <a:endParaRPr lang="en-US" sz="54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/>
              <a:t>A. MISCHIEVOUS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sz="4800" b="1" smtClean="0"/>
              <a:t>    a</a:t>
            </a:r>
            <a:r>
              <a:rPr lang="en-US" sz="4800" b="1" dirty="0" smtClean="0"/>
              <a:t>. </a:t>
            </a:r>
            <a:r>
              <a:rPr lang="en-US" sz="4800" b="1" dirty="0" err="1" smtClean="0"/>
              <a:t>ocurrence</a:t>
            </a:r>
            <a:endParaRPr lang="en-US" sz="4800" b="1" dirty="0" smtClean="0"/>
          </a:p>
          <a:p>
            <a:pPr latinLnBrk="1"/>
            <a:r>
              <a:rPr lang="en-US" sz="4800" b="1" dirty="0" smtClean="0"/>
              <a:t>	b. </a:t>
            </a:r>
            <a:r>
              <a:rPr lang="en-US" sz="4800" b="1" dirty="0" err="1" smtClean="0"/>
              <a:t>occurence</a:t>
            </a:r>
            <a:endParaRPr lang="en-US" sz="4800" b="1" dirty="0" smtClean="0"/>
          </a:p>
          <a:p>
            <a:pPr latinLnBrk="1"/>
            <a:r>
              <a:rPr lang="en-US" sz="4800" b="1" dirty="0" smtClean="0"/>
              <a:t>	c. </a:t>
            </a:r>
            <a:r>
              <a:rPr lang="en-US" sz="4800" b="1" dirty="0" err="1" smtClean="0"/>
              <a:t>occurrense</a:t>
            </a:r>
            <a:endParaRPr lang="en-US" sz="4800" b="1" dirty="0" smtClean="0"/>
          </a:p>
          <a:p>
            <a:pPr latinLnBrk="1"/>
            <a:r>
              <a:rPr lang="en-US" sz="4800" b="1" dirty="0" smtClean="0"/>
              <a:t>	d. none of the above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D. NONE OF THE ABOVE</a:t>
            </a:r>
          </a:p>
          <a:p>
            <a:endParaRPr lang="en-US" sz="7200" dirty="0" smtClean="0"/>
          </a:p>
          <a:p>
            <a:r>
              <a:rPr lang="en-US" sz="7200" dirty="0" smtClean="0"/>
              <a:t>OCCURRENCE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HERE ARE ADDITIONAL WORDS</a:t>
            </a:r>
          </a:p>
          <a:p>
            <a:pPr algn="ctr"/>
            <a:r>
              <a:rPr lang="en-US" sz="6000" dirty="0" smtClean="0">
                <a:solidFill>
                  <a:srgbClr val="0070C0"/>
                </a:solidFill>
              </a:rPr>
              <a:t>RIGHT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FF00"/>
                </a:solidFill>
              </a:rPr>
              <a:t>OR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00"/>
                </a:solidFill>
              </a:rPr>
              <a:t>WRONG</a:t>
            </a:r>
            <a:r>
              <a:rPr lang="en-US" sz="6000" dirty="0" smtClean="0"/>
              <a:t>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ANTIQE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/>
              <a:t>antique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AVALANCH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AVALANCHE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BALLETTE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/>
              <a:t>B. CONTINUOUS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BALLET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BANQUET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CUISSINE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CUISINE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SPIONAGE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ESPIONAGE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GARAGE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IMBECILLE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IMBECILE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LIMUOSINE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b="1" dirty="0" smtClean="0"/>
              <a:t>A. </a:t>
            </a:r>
            <a:r>
              <a:rPr lang="en-US" sz="5400" b="1" dirty="0" err="1" smtClean="0"/>
              <a:t>Liason</a:t>
            </a:r>
            <a:endParaRPr lang="en-US" sz="5400" b="1" dirty="0" smtClean="0"/>
          </a:p>
          <a:p>
            <a:pPr lvl="0" latinLnBrk="1"/>
            <a:r>
              <a:rPr lang="en-US" sz="5400" b="1" dirty="0" smtClean="0"/>
              <a:t>B. Liaison</a:t>
            </a:r>
          </a:p>
          <a:p>
            <a:pPr lvl="0" latinLnBrk="1"/>
            <a:r>
              <a:rPr lang="en-US" sz="5400" b="1" dirty="0" smtClean="0"/>
              <a:t>C. </a:t>
            </a:r>
            <a:r>
              <a:rPr lang="en-US" sz="5400" b="1" dirty="0" err="1" smtClean="0"/>
              <a:t>Liasson</a:t>
            </a:r>
            <a:endParaRPr lang="en-US" sz="5400" b="1" dirty="0" smtClean="0"/>
          </a:p>
          <a:p>
            <a:pPr lvl="0" latinLnBrk="1"/>
            <a:r>
              <a:rPr lang="en-US" sz="5400" b="1" dirty="0" smtClean="0"/>
              <a:t>D. None of the above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LIMOUSINE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LIEUTENANT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49424"/>
            <a:ext cx="8686800" cy="4325112"/>
          </a:xfrm>
        </p:spPr>
        <p:txBody>
          <a:bodyPr>
            <a:normAutofit/>
          </a:bodyPr>
          <a:lstStyle/>
          <a:p>
            <a:r>
              <a:rPr lang="en-US" sz="8800" dirty="0" smtClean="0"/>
              <a:t>LIEUTENANT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MUSTACHE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MOUSTACHE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NAIVE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NAIVE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NUISSANCE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NUISANCE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PETTITE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B. LIAISON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PETITE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RENDESVOUZ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RENDEZVOUS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RESERVOIR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RESERVOIR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SUBTLE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SUBTLE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43001"/>
            <a:ext cx="8686800" cy="2728912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Write the WORDS to be DICTATED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SPELLING, PLEASE!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8686800" cy="4325112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ACCOMODATION/ ACOMMODATION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8686800" cy="4325112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ACCOMMODATION</a:t>
            </a:r>
            <a:endParaRPr lang="en-US" sz="6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42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sz="5400" b="1" dirty="0" smtClean="0"/>
              <a:t>A. Traveling</a:t>
            </a:r>
          </a:p>
          <a:p>
            <a:pPr lvl="0" latinLnBrk="1"/>
            <a:r>
              <a:rPr lang="en-US" sz="5400" b="1" dirty="0" smtClean="0"/>
              <a:t>B. Travelling</a:t>
            </a:r>
          </a:p>
          <a:p>
            <a:pPr lvl="0" latinLnBrk="1"/>
            <a:r>
              <a:rPr lang="en-US" sz="5400" b="1" dirty="0" smtClean="0"/>
              <a:t>C. Both are accepted and correct</a:t>
            </a:r>
          </a:p>
          <a:p>
            <a:pPr lvl="0" latinLnBrk="1"/>
            <a:r>
              <a:rPr lang="en-US" sz="5400" b="1" dirty="0" smtClean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ALOT</a:t>
            </a:r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allot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LOT</a:t>
            </a:r>
            <a:endParaRPr lang="en-US" sz="9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ATHIEST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ATHEIST</a:t>
            </a:r>
            <a:endParaRPr lang="en-US" sz="9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CAUCASION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CAUCASIAN</a:t>
            </a:r>
            <a:endParaRPr lang="en-US" sz="9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8686800" cy="4325112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COMMITTMENT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8686800" cy="4325112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COMMITMENT</a:t>
            </a:r>
            <a:endParaRPr lang="en-US" sz="7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CONCENSUS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CONSENSUS</a:t>
            </a:r>
            <a:endParaRPr lang="en-US" sz="9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C. TRAVELING 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 lnSpcReduction="10000"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COPYWRITE</a:t>
            </a:r>
          </a:p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 RIGHT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</a:t>
            </a:r>
            <a:endParaRPr lang="en-US" sz="9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8686800" cy="4325112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DECAFFINATED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DECAFFEINATED</a:t>
            </a:r>
            <a:endParaRPr lang="en-US" sz="6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8991600" cy="4325112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DESIREABLE</a:t>
            </a:r>
            <a:endParaRPr lang="en-US" sz="8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8991600" cy="4325112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DESIRABLE</a:t>
            </a:r>
            <a:endParaRPr lang="en-US" sz="8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EMBARASS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EMBARRASS</a:t>
            </a:r>
            <a:endParaRPr lang="en-US" sz="8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FEBUARY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FEBRUARY</a:t>
            </a:r>
          </a:p>
          <a:p>
            <a:pPr>
              <a:buNone/>
            </a:pPr>
            <a:endParaRPr lang="en-US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sz="5400" b="1" dirty="0" smtClean="0"/>
              <a:t>A. Nauseous</a:t>
            </a:r>
          </a:p>
          <a:p>
            <a:pPr lvl="0" latinLnBrk="1"/>
            <a:r>
              <a:rPr lang="en-US" sz="5400" b="1" dirty="0" smtClean="0"/>
              <a:t>B. </a:t>
            </a:r>
            <a:r>
              <a:rPr lang="en-US" sz="5400" b="1" dirty="0" err="1" smtClean="0"/>
              <a:t>Naoseous</a:t>
            </a:r>
            <a:endParaRPr lang="en-US" sz="5400" b="1" dirty="0" smtClean="0"/>
          </a:p>
          <a:p>
            <a:pPr lvl="0" latinLnBrk="1"/>
            <a:r>
              <a:rPr lang="en-US" sz="5400" b="1" dirty="0" smtClean="0"/>
              <a:t>C. </a:t>
            </a:r>
            <a:r>
              <a:rPr lang="en-US" sz="5400" b="1" dirty="0" err="1" smtClean="0"/>
              <a:t>Nausesuous</a:t>
            </a:r>
            <a:endParaRPr lang="en-US" sz="5400" b="1" dirty="0" smtClean="0"/>
          </a:p>
          <a:p>
            <a:pPr lvl="0" latinLnBrk="1"/>
            <a:r>
              <a:rPr lang="en-US" sz="5400" b="1" dirty="0" smtClean="0"/>
              <a:t>D. 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FLORESCENT</a:t>
            </a:r>
            <a:endParaRPr lang="en-US" sz="8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FLUORESCENT</a:t>
            </a:r>
            <a:endParaRPr lang="en-US" sz="8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FLOURIDE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FLUORIDE</a:t>
            </a:r>
            <a:endParaRPr lang="en-US" sz="9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GOVERMENT</a:t>
            </a:r>
            <a:endParaRPr lang="en-US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GOVERNMENT</a:t>
            </a:r>
            <a:endParaRPr lang="en-US" sz="8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HARRASS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HARASS</a:t>
            </a:r>
            <a:endParaRPr lang="en-US" sz="9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HASSEL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HASSLE</a:t>
            </a:r>
            <a:endParaRPr lang="en-US" sz="9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A. NAUSEOUS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HEMORAGE</a:t>
            </a:r>
            <a:endParaRPr lang="en-US" sz="8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2249424"/>
            <a:ext cx="9296400" cy="4325112"/>
          </a:xfrm>
        </p:spPr>
        <p:txBody>
          <a:bodyPr>
            <a:normAutofit fontScale="92500"/>
          </a:bodyPr>
          <a:lstStyle/>
          <a:p>
            <a:r>
              <a:rPr lang="en-US" sz="8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HEMORRHAGE</a:t>
            </a:r>
          </a:p>
          <a:p>
            <a:r>
              <a:rPr lang="en-US" sz="7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HAEMORRHAGE</a:t>
            </a:r>
            <a:endParaRPr lang="en-US" sz="7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HYPOCRICY</a:t>
            </a:r>
            <a:endParaRPr lang="en-US" sz="8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HYPOCRISY</a:t>
            </a:r>
            <a:endParaRPr lang="en-US" sz="8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INATE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INNATE</a:t>
            </a:r>
            <a:endParaRPr lang="en-US" sz="9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8686800" cy="4325112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JUDGEMENT</a:t>
            </a:r>
            <a:endParaRPr lang="en-US" sz="8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8686800" cy="4325112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JUDGMENT</a:t>
            </a:r>
            <a:endParaRPr lang="en-US" sz="8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r>
              <a:rPr lang="en-US" sz="8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807</TotalTime>
  <Words>446</Words>
  <Application>Microsoft Office PowerPoint</Application>
  <PresentationFormat>On-screen Show (4:3)</PresentationFormat>
  <Paragraphs>227</Paragraphs>
  <Slides>140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1" baseType="lpstr">
      <vt:lpstr>Urban</vt:lpstr>
      <vt:lpstr>SPELLING</vt:lpstr>
      <vt:lpstr>PowerPoint Presentation</vt:lpstr>
      <vt:lpstr>PowerPoint Presentation</vt:lpstr>
      <vt:lpstr>PowerPoint Presentation</vt:lpstr>
      <vt:lpstr>PowerPoint Presentation</vt:lpstr>
      <vt:lpstr>NUMBER 42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49</vt:lpstr>
      <vt:lpstr>PowerPoint Presentation</vt:lpstr>
      <vt:lpstr>PowerPoint Presentation</vt:lpstr>
      <vt:lpstr>PowerPoint Presentation</vt:lpstr>
      <vt:lpstr>PowerPoint Presentation</vt:lpstr>
      <vt:lpstr>ANTIQE</vt:lpstr>
      <vt:lpstr>PowerPoint Presentation</vt:lpstr>
      <vt:lpstr>AVALANCH</vt:lpstr>
      <vt:lpstr>PowerPoint Presentation</vt:lpstr>
      <vt:lpstr>BALLETTE</vt:lpstr>
      <vt:lpstr>PowerPoint Presentation</vt:lpstr>
      <vt:lpstr>BANQUET</vt:lpstr>
      <vt:lpstr>CUISSINE</vt:lpstr>
      <vt:lpstr>PowerPoint Presentation</vt:lpstr>
      <vt:lpstr>SPIONAGE</vt:lpstr>
      <vt:lpstr>PowerPoint Presentation</vt:lpstr>
      <vt:lpstr>GARAGE</vt:lpstr>
      <vt:lpstr>IMBECILLE</vt:lpstr>
      <vt:lpstr>PowerPoint Presentation</vt:lpstr>
      <vt:lpstr>LIMUOSINE</vt:lpstr>
      <vt:lpstr>PowerPoint Presentation</vt:lpstr>
      <vt:lpstr>LIEUTENANT</vt:lpstr>
      <vt:lpstr>PowerPoint Presentation</vt:lpstr>
      <vt:lpstr>MUSTACHE</vt:lpstr>
      <vt:lpstr>PowerPoint Presentation</vt:lpstr>
      <vt:lpstr>NAIVE</vt:lpstr>
      <vt:lpstr>PowerPoint Presentation</vt:lpstr>
      <vt:lpstr>NUISSANCE</vt:lpstr>
      <vt:lpstr>PowerPoint Presentation</vt:lpstr>
      <vt:lpstr>PETTITE</vt:lpstr>
      <vt:lpstr>PowerPoint Presentation</vt:lpstr>
      <vt:lpstr>RENDESVOUZ</vt:lpstr>
      <vt:lpstr>PowerPoint Presentation</vt:lpstr>
      <vt:lpstr>RESERVOIR</vt:lpstr>
      <vt:lpstr>PowerPoint Presentation</vt:lpstr>
      <vt:lpstr>SUBTLE</vt:lpstr>
      <vt:lpstr>PowerPoint Presentation</vt:lpstr>
      <vt:lpstr>Write the WORDS to be DICTATED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WORDS with ‘SEED’ sounds</vt:lpstr>
      <vt:lpstr>PowerPoint Presentation</vt:lpstr>
      <vt:lpstr>‘IE’ vs. ‘EI’</vt:lpstr>
      <vt:lpstr>Sounds is long (e)- spelled ‘ie’</vt:lpstr>
      <vt:lpstr>Spelled ‘EI’</vt:lpstr>
      <vt:lpstr>EXCEPTIONS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FINAL COACHING</dc:title>
  <dc:creator>kipper</dc:creator>
  <cp:lastModifiedBy>VIRGO C. LOPEZ</cp:lastModifiedBy>
  <cp:revision>166</cp:revision>
  <dcterms:created xsi:type="dcterms:W3CDTF">2015-03-29T13:42:25Z</dcterms:created>
  <dcterms:modified xsi:type="dcterms:W3CDTF">2016-09-03T20:39:46Z</dcterms:modified>
</cp:coreProperties>
</file>