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77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4" r:id="rId30"/>
    <p:sldId id="333" r:id="rId31"/>
    <p:sldId id="335" r:id="rId32"/>
    <p:sldId id="336" r:id="rId33"/>
    <p:sldId id="33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소개" id="{CB6BBEF7-9717-4733-A929-535518E6EBF6}">
          <p14:sldIdLst>
            <p14:sldId id="277"/>
            <p14:sldId id="258"/>
          </p14:sldIdLst>
        </p14:section>
        <p14:section name="프레젠테이션 작성" id="{16378913-E5ED-4281-BAF5-F1F938CB0BED}">
          <p14:sldIdLst>
            <p14:sldId id="278"/>
            <p14:sldId id="260"/>
            <p14:sldId id="261"/>
            <p14:sldId id="297"/>
          </p14:sldIdLst>
        </p14:section>
        <p14:section name="프레젠테이션에 유용한 기능 추가" id="{E2D565D1-BA5E-44E6-A40E-50A644912248}">
          <p14:sldIdLst>
            <p14:sldId id="263"/>
            <p14:sldId id="264"/>
            <p14:sldId id="265"/>
            <p14:sldId id="305"/>
            <p14:sldId id="296"/>
            <p14:sldId id="295"/>
            <p14:sldId id="280"/>
          </p14:sldIdLst>
        </p14:section>
        <p14:section name="프레젠테이션 전달" id="{71D59651-8EFA-4415-9623-98B4C4A8699C}">
          <p14:sldIdLst>
            <p14:sldId id="270"/>
            <p14:sldId id="303"/>
            <p14:sldId id="272"/>
            <p14:sldId id="282"/>
          </p14:sldIdLst>
        </p14:section>
        <p14:section name="기타 다양한 기능 제공" id="{2E16B512-814A-4DC1-A986-25475E10E0EF}">
          <p14:sldIdLst>
            <p14:sldId id="274"/>
            <p14:sldId id="30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89825" autoAdjust="0"/>
  </p:normalViewPr>
  <p:slideViewPr>
    <p:cSldViewPr>
      <p:cViewPr>
        <p:scale>
          <a:sx n="51" d="100"/>
          <a:sy n="51" d="100"/>
        </p:scale>
        <p:origin x="-1320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0F830A1-3891-4B82-A120-081866556DA0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58CC9574-A819-4FE4-99A7-1E27AD09ADC2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mtClean="0"/>
              <a:t>이 </a:t>
            </a:r>
            <a:r>
              <a:rPr lang="ko-KR" dirty="0" smtClean="0"/>
              <a:t>프레젠테이션은 PowerPoint의 새로운 기능에 대해 안내하며, 슬라이드 쇼에서 가장 잘 보입니다. 이 슬라이드에서는 PowerPoint 2010에서 만드는 프레젠테이션에 대한 설명을 제공합니다.</a:t>
            </a:r>
          </a:p>
          <a:p>
            <a:endParaRPr lang="ko-KR" dirty="0" smtClean="0"/>
          </a:p>
          <a:p>
            <a:r>
              <a:rPr lang="ko-KR" dirty="0" smtClean="0"/>
              <a:t>더 많은 예제 서식 파일을 보려면 [파일] 탭을 클릭한 다음 [새로 만들기] 탭에서 [예제 서식 파일]을 클릭하십시오.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latinLnBrk="1">
              <a:buNone/>
              <a:defRPr lang="ko-K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latinLnBrk="1"/>
            <a:r>
              <a:rPr lang="ko-KR"/>
              <a:t>마스터 부제목 스타일 편집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latinLnBrk="1">
              <a:defRPr lang="ko-K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mtClean="0"/>
              <a:t>Click to edit Master title style</a:t>
            </a:r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미디어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latinLnBrk="1">
              <a:defRPr lang="ko-KR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latinLnBrk="1">
              <a:buNone/>
              <a:defRPr lang="ko-KR"/>
            </a:lvl1pPr>
          </a:lstStyle>
          <a:p>
            <a:r>
              <a:rPr lang="en-US" altLang="ko-KR" smtClean="0"/>
              <a:t>Click icon to add media</a:t>
            </a:r>
            <a:endParaRPr lang="ko-KR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400">
                <a:solidFill>
                  <a:schemeClr val="bg1"/>
                </a:solidFill>
              </a:defRPr>
            </a:lvl1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latinLnBrk="1">
              <a:defRPr lang="ko-KR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세로 텍스트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latinLnBrk="1">
              <a:defRPr lang="ko-K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/>
              <a:t>    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latinLnBrk="1">
              <a:defRPr lang="ko-KR" sz="3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latinLnBrk="1"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latinLnBrk="1">
              <a:defRPr lang="ko-K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: 강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1">
              <a:defRPr lang="ko-K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latinLnBrk="1"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latinLnBrk="1">
              <a:defRPr lang="ko-K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1">
              <a:defRPr lang="ko-K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1">
              <a:defRPr lang="ko-K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1">
              <a:defRPr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1">
              <a:defRPr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latinLnBrk="1">
              <a:defRPr lang="ko-K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1">
              <a:defRPr lang="ko-K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1">
              <a:defRPr lang="ko-K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1">
              <a:defRPr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1">
              <a:defRPr lang="ko-K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latinLnBrk="1">
              <a:defRPr lang="ko-KR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: 강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latinLnBrk="1">
              <a:defRPr lang="ko-K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ko-KR"/>
              <a:t>마스터 텍스트 스타일 편집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latinLnBrk="1">
              <a:buNone/>
              <a:defRPr lang="ko-K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(텍스트 포함)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latinLnBrk="1">
              <a:buNone/>
              <a:defRPr lang="ko-K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latinLnBrk="1"/>
            <a:r>
              <a:rPr lang="ko-KR"/>
              <a:t>마스터 부제목 스타일 편집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latinLnBrk="1">
              <a:defRPr lang="ko-KR"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latinLnBrk="1">
              <a:defRPr lang="ko-KR" sz="2800">
                <a:solidFill>
                  <a:schemeClr val="bg1"/>
                </a:solidFill>
              </a:defRPr>
            </a:lvl1pPr>
            <a:lvl2pPr latinLnBrk="1">
              <a:defRPr lang="ko-KR" sz="2800">
                <a:solidFill>
                  <a:schemeClr val="bg1"/>
                </a:solidFill>
              </a:defRPr>
            </a:lvl2pPr>
            <a:lvl3pPr latinLnBrk="1">
              <a:defRPr lang="ko-KR" sz="2400">
                <a:solidFill>
                  <a:schemeClr val="bg1"/>
                </a:solidFill>
              </a:defRPr>
            </a:lvl3pPr>
            <a:lvl4pPr latinLnBrk="1">
              <a:defRPr lang="ko-KR" sz="2000">
                <a:solidFill>
                  <a:schemeClr val="bg1"/>
                </a:solidFill>
              </a:defRPr>
            </a:lvl4pPr>
            <a:lvl5pPr latinLnBrk="1">
              <a:defRPr lang="ko-KR" sz="2000">
                <a:solidFill>
                  <a:schemeClr val="bg1"/>
                </a:solidFill>
              </a:defRPr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latinLnBrk="1">
              <a:buNone/>
              <a:defRPr lang="ko-K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/>
              <a:pPr/>
              <a:t>12/17/2009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편집합니다.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GRAMMAR and ACADEMIC WRITING</a:t>
            </a:r>
            <a:endParaRPr 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R" sz="5600" b="0" dirty="0" smtClean="0"/>
              <a:t>GENERAL ENGLISH</a:t>
            </a:r>
            <a:endParaRPr lang="ko-KR" sz="56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Birds of feather flock </a:t>
            </a:r>
          </a:p>
          <a:p>
            <a:pPr algn="ctr"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together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 remains to be seen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Sight unseen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Swan song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PREPOSITIONS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267200"/>
            <a:ext cx="8229601" cy="121398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relationships  between parts of speech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book </a:t>
            </a:r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table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mine.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commute </a:t>
            </a:r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Manila to </a:t>
            </a:r>
          </a:p>
          <a:p>
            <a:pPr algn="ctr">
              <a:buNone/>
            </a:pPr>
            <a:r>
              <a:rPr lang="en-US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Batangas</a:t>
            </a:r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day.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essay is full </a:t>
            </a:r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slang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CLASSIFICATIONS ACCORDING TO MEANING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LOCATION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ABOARD, ACROSS, AFTER, ALONG, AROUND,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BEFORE, BEHIND, BETWEEN, BY, DOWN, NEXT TO, OPPOSITE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DIRECTION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ACROSS, AGAINST, AROUND, BEYOND, BEHIND, DOWN, INSIDE, INTO, OFF, ONTO, OUT,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THROUGH, TO, TOWARD(S), UP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CLASSIFICATIONS ACCORDING TO MEANING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TIME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ABOUT, AFTER, AROUND, AS OF, BEFORE,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DURING, PRIOR TO, SINCE, TILL, TIMES, UNTIL</a:t>
            </a:r>
          </a:p>
          <a:p>
            <a:pPr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PROCESS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BY MEANS OF, THROUGH, VIA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CLASSIFICATIONS ACCORDING TO MEANING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APPROXIMATION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ABOUT, AROUND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r>
              <a:rPr lang="en-US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ATTRIBUTION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ACCORDING TO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CLASSIFICATIONS ACCORDING TO MEANING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RELATION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ALONG WITH, APART FROM,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BECAUSE OF,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BESIDES, BUT, BY,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CONSIDERING, DUE TO, 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EXCEPT, INCLUDING, LIKE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Manner- well, automatically, with care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Frequency- never, sometime, occasionally,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seldom, often, daily, always, every</a:t>
            </a:r>
          </a:p>
          <a:p>
            <a:pPr marL="514350" indent="-514350">
              <a:buAutoNum type="arabicPeriod" startAt="3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Place- here, there, inside, outside, near, nearby</a:t>
            </a:r>
          </a:p>
          <a:p>
            <a:pPr marL="514350" indent="-514350">
              <a:buAutoNum type="arabicPeriod" startAt="3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 now, later, tomorrow, earlier, yesterday,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as soon as possible</a:t>
            </a:r>
          </a:p>
          <a:p>
            <a:pPr marL="514350" indent="-514350">
              <a:buAutoNum type="arabicPeriod" startAt="5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Degree- immensely, completely, partly, mainly,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rather, fairly, too, so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ADVERBS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Interrogative- when, where, how, why, on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what date, in what place, for what reason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Affirmation- certainly, surely, assuredly,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by all means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Doubt- perhaps, probably, may be, in all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probability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Approximation- about, approximately, 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sometime</a:t>
            </a:r>
          </a:p>
          <a:p>
            <a:pPr marL="514350" indent="-51435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Negation- not, by no means</a:t>
            </a:r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CAPITALS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14 THINGS TO REMEMBER</a:t>
            </a:r>
            <a:endParaRPr lang="en-US" sz="6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IDIOMS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648200"/>
            <a:ext cx="8458201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PARTICULAR COMBINATION OF WORDS HAVING ITS OWN MEANING OFTEN UNPREDICTABLE FROM THE INDIVIDUAL MEANINGS OF ITS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Linguistics is not as esoteric as you think. He said, “Music is food for 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soul.”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1828800"/>
            <a:ext cx="8694000" cy="169291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CAPITALIZE THE FIRST WORD OF A SENTENCE,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INCLUDING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QOUTED SENTENCES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Michael Mayo, Isaiah, Zeus.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1828800"/>
            <a:ext cx="8694000" cy="169291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CAPITALIZE PROPER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NOUNS </a:t>
            </a:r>
          </a:p>
        </p:txBody>
      </p:sp>
    </p:spTree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…the Cordilleras, Pinatubo.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1828800"/>
            <a:ext cx="8694000" cy="169291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CAPITALIZE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GEOGRAPHIC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POLITICAL AREAS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wild West is not a Hollywood creation.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Go west, young man.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COMPASS POINTS as 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REFERENCES TO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REGIONS are CAPITALIZED but 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NOT REFERENCES 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DIRECTIONS</a:t>
            </a:r>
          </a:p>
        </p:txBody>
      </p:sp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Folk Arts Theater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Marcos Highway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BUILDINGS, BRIDGES, and other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INFRASTRUCTURES</a:t>
            </a:r>
          </a:p>
        </p:txBody>
      </p:sp>
    </p:spTree>
  </p:cSld>
  <p:clrMapOvr>
    <a:masterClrMapping/>
  </p:clrMapOvr>
  <p:transition spd="slow">
    <p:cover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Bureau of Fisheries 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Rotary Club of Manila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ORGANIZATIONS,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BUREAUCRACIES, and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other SOCIAL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INSTITUTIONS</a:t>
            </a:r>
          </a:p>
        </p:txBody>
      </p:sp>
    </p:spTree>
  </p:cSld>
  <p:clrMapOvr>
    <a:masterClrMapping/>
  </p:clrMapOvr>
  <p:transition spd="slow"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Philippine-American Revolution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Magna </a:t>
            </a:r>
            <a:r>
              <a:rPr lang="en-US" sz="4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Carta</a:t>
            </a: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for Public School 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Teachers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HISTORICAL PERIODS, EVENTS,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DOCUMENTS</a:t>
            </a:r>
          </a:p>
        </p:txBody>
      </p:sp>
    </p:spTree>
  </p:cSld>
  <p:clrMapOvr>
    <a:masterClrMapping/>
  </p:clrMapOvr>
  <p:transition spd="slow">
    <p:cover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National Heroes Day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DAYS OF THE WEEK,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MONTHS, HOLIDAYS</a:t>
            </a:r>
          </a:p>
        </p:txBody>
      </p:sp>
    </p:spTree>
  </p:cSld>
  <p:clrMapOvr>
    <a:masterClrMapping/>
  </p:clrMapOvr>
  <p:transition spd="slow">
    <p:cover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Andromeda, Milky Way, Venus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HEAVENLY BODIES</a:t>
            </a:r>
          </a:p>
        </p:txBody>
      </p:sp>
    </p:spTree>
  </p:cSld>
  <p:clrMapOvr>
    <a:masterClrMapping/>
  </p:clrMapOvr>
  <p:transition spd="slow">
    <p:cover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Coca-cola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Jollibee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COMMERCIAL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PRODUCTS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PHRASAL VERB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Abide by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Adhere to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Brag about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Differ from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Embark on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Give back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Make off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Pick 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school offers </a:t>
            </a:r>
            <a:r>
              <a:rPr lang="en-US" sz="4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Nippongo</a:t>
            </a: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LANGUAGE COURSES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SPECIFIC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ACADEMIC COURSES</a:t>
            </a:r>
          </a:p>
        </p:txBody>
      </p:sp>
    </p:spTree>
  </p:cSld>
  <p:clrMapOvr>
    <a:masterClrMapping/>
  </p:clrMapOvr>
  <p:transition spd="slow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 Shakespearean sonnet in three quatrains and a couplet.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PROPER ADJECTIVES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(from proper nouns)</a:t>
            </a:r>
          </a:p>
        </p:txBody>
      </p:sp>
    </p:spTree>
  </p:cSld>
  <p:clrMapOvr>
    <a:masterClrMapping/>
  </p:clrMapOvr>
  <p:transition spd="slow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IMF (International Monetary Fund)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CHED</a:t>
            </a:r>
            <a:b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(Commission on Higher Education)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ACRONYMS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INSTITUTIONAL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NAMES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8686800" cy="2133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Vice President </a:t>
            </a:r>
            <a:r>
              <a:rPr lang="en-US" sz="44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Binay</a:t>
            </a: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was </a:t>
            </a:r>
            <a:r>
              <a:rPr lang="en-US" sz="440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</a:t>
            </a:r>
            <a:br>
              <a:rPr lang="en-US" sz="440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40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leader </a:t>
            </a:r>
            <a:r>
              <a:rPr lang="en-US" sz="44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of </a:t>
            </a:r>
            <a:r>
              <a:rPr lang="en-US" sz="440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Speech Test Team.</a:t>
            </a:r>
            <a:endParaRPr lang="en-US" sz="44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9144000" cy="2133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TITLE of a PERSON,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when placed before the name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 with REFLEXIVE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Absent oneself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 oneself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Brace oneself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 oneself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Hurt oneself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VERB-NOUN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Catch a cold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Commit an error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Hit a note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Make faces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See/ watch a movie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PREPOSITION-NOUN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 bay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 this point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 work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love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order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tune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Off limits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good terms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PHRASAL ADJECTIVE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Abreast of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Addicted to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Ashamed of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Beholden to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Envious of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Familiar with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Fond of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PREPOSITION-NOUN-PREPOSITION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behalf of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compliance with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regard to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spite of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charge of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PHRASAL ADVERB OF TIME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 daytime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the morning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 May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This week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Week after next</a:t>
            </a:r>
          </a:p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Next weekend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644</Words>
  <Application>Microsoft Office PowerPoint</Application>
  <PresentationFormat>On-screen Show (4:3)</PresentationFormat>
  <Paragraphs>173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IntroducingPowerPoint2010</vt:lpstr>
      <vt:lpstr>GENERAL ENGLISH</vt:lpstr>
      <vt:lpstr>IDIOMS</vt:lpstr>
      <vt:lpstr>PHRASAL VERB</vt:lpstr>
      <vt:lpstr>VERB with REFLEXIVE</vt:lpstr>
      <vt:lpstr>VERB-NOUN</vt:lpstr>
      <vt:lpstr>PREPOSITION-NOUN</vt:lpstr>
      <vt:lpstr>PHRASAL ADJECTIVE</vt:lpstr>
      <vt:lpstr>PREPOSITION-NOUN-PREPOSITION</vt:lpstr>
      <vt:lpstr>PHRASAL ADVERB OF TIME</vt:lpstr>
      <vt:lpstr>EXPRESSIONS</vt:lpstr>
      <vt:lpstr>PREPOSITIONS</vt:lpstr>
      <vt:lpstr>EXAMPLES</vt:lpstr>
      <vt:lpstr>CLASSIFICATIONS ACCORDING TO MEANING</vt:lpstr>
      <vt:lpstr>CLASSIFICATIONS ACCORDING TO MEANING</vt:lpstr>
      <vt:lpstr>CLASSIFICATIONS ACCORDING TO MEANING</vt:lpstr>
      <vt:lpstr>CLASSIFICATIONS ACCORDING TO MEANING</vt:lpstr>
      <vt:lpstr>ADVERBS</vt:lpstr>
      <vt:lpstr>ADVERBS</vt:lpstr>
      <vt:lpstr>14 THINGS TO REMEMBER</vt:lpstr>
      <vt:lpstr>Linguistics is not as esoteric as you think. He said, “Music is food for  the soul.”</vt:lpstr>
      <vt:lpstr>Michael Mayo, Isaiah, Zeus.</vt:lpstr>
      <vt:lpstr>…the Cordilleras, Pinatubo.</vt:lpstr>
      <vt:lpstr>The wild West is not a Hollywood creation. Go west, young man.</vt:lpstr>
      <vt:lpstr>Folk Arts Theater  Marcos Highway</vt:lpstr>
      <vt:lpstr>Bureau of Fisheries  Rotary Club of Manila</vt:lpstr>
      <vt:lpstr>Philippine-American Revolution Magna Carta for Public School  Teachers</vt:lpstr>
      <vt:lpstr>National Heroes Day</vt:lpstr>
      <vt:lpstr>Andromeda, Milky Way, Venus</vt:lpstr>
      <vt:lpstr>Coca-cola Jollibee</vt:lpstr>
      <vt:lpstr>The school offers Nippongo.</vt:lpstr>
      <vt:lpstr>A Shakespearean sonnet in three quatrains and a couplet.</vt:lpstr>
      <vt:lpstr>IMF (International Monetary Fund) CHED  (Commission on Higher Education)</vt:lpstr>
      <vt:lpstr>Vice President Binay was the  leader of the Speech Test Team.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2015-05-31T13:20:43Z</dcterms:created>
  <dcterms:modified xsi:type="dcterms:W3CDTF">2016-07-24T06:00:29Z</dcterms:modified>
</cp:coreProperties>
</file>