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1" d="100"/>
          <a:sy n="31" d="100"/>
        </p:scale>
        <p:origin x="-65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81A4CA3-8A8F-4662-95B3-F24B43F4CF4C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C529A3E-54E3-4217-8C77-D709EEFE9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A4CA3-8A8F-4662-95B3-F24B43F4CF4C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29A3E-54E3-4217-8C77-D709EEFE9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81A4CA3-8A8F-4662-95B3-F24B43F4CF4C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C529A3E-54E3-4217-8C77-D709EEFE9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A4CA3-8A8F-4662-95B3-F24B43F4CF4C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29A3E-54E3-4217-8C77-D709EEFE9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81A4CA3-8A8F-4662-95B3-F24B43F4CF4C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C529A3E-54E3-4217-8C77-D709EEFE9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A4CA3-8A8F-4662-95B3-F24B43F4CF4C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29A3E-54E3-4217-8C77-D709EEFE9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A4CA3-8A8F-4662-95B3-F24B43F4CF4C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29A3E-54E3-4217-8C77-D709EEFE9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A4CA3-8A8F-4662-95B3-F24B43F4CF4C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29A3E-54E3-4217-8C77-D709EEFE9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81A4CA3-8A8F-4662-95B3-F24B43F4CF4C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29A3E-54E3-4217-8C77-D709EEFE9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A4CA3-8A8F-4662-95B3-F24B43F4CF4C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29A3E-54E3-4217-8C77-D709EEFE9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A4CA3-8A8F-4662-95B3-F24B43F4CF4C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29A3E-54E3-4217-8C77-D709EEFE9F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81A4CA3-8A8F-4662-95B3-F24B43F4CF4C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C529A3E-54E3-4217-8C77-D709EEFE9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GRAMMAR EXECISES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by:</a:t>
            </a:r>
          </a:p>
          <a:p>
            <a:endParaRPr lang="en-US" dirty="0" smtClean="0"/>
          </a:p>
          <a:p>
            <a:r>
              <a:rPr lang="en-US" dirty="0" smtClean="0"/>
              <a:t>Mr. VIRGO CLEMENTE LOPEZ</a:t>
            </a:r>
            <a:endParaRPr lang="en-US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4953000"/>
            <a:ext cx="8183562" cy="1775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I was so boring that I fell sleep.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I was so </a:t>
            </a:r>
            <a:r>
              <a:rPr lang="en-US" b="1" dirty="0" smtClean="0">
                <a:solidFill>
                  <a:srgbClr val="FF0000"/>
                </a:solidFill>
              </a:rPr>
              <a:t>bored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that I fell </a:t>
            </a:r>
            <a:r>
              <a:rPr lang="en-US" b="1" dirty="0" smtClean="0">
                <a:solidFill>
                  <a:srgbClr val="FF0000"/>
                </a:solidFill>
              </a:rPr>
              <a:t>asleep</a:t>
            </a:r>
            <a:r>
              <a:rPr lang="en-US" b="1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After a movie was finished, my girlfriend didn’t wanted to talk with me.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After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the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movie was finished, my girlfriend didn’t </a:t>
            </a:r>
            <a:r>
              <a:rPr lang="en-US" b="1" dirty="0" smtClean="0">
                <a:solidFill>
                  <a:srgbClr val="FF0000"/>
                </a:solidFill>
              </a:rPr>
              <a:t>want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to talk with me.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 said ‘sorry,’ but she seemed like upset.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I said ‘sorry,’ but she seemed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to be </a:t>
            </a:r>
            <a:r>
              <a:rPr lang="en-US" b="1" dirty="0" smtClean="0">
                <a:solidFill>
                  <a:srgbClr val="0070C0"/>
                </a:solidFill>
              </a:rPr>
              <a:t>upset</a:t>
            </a:r>
            <a:r>
              <a:rPr lang="en-US" b="1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 make her feeling better, I took her to fancy Italy restaurant.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To make her </a:t>
            </a:r>
            <a:r>
              <a:rPr lang="en-US" b="1" dirty="0" smtClean="0">
                <a:solidFill>
                  <a:srgbClr val="FF0000"/>
                </a:solidFill>
              </a:rPr>
              <a:t>feel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better, I took her to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fancy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Italian </a:t>
            </a:r>
            <a:r>
              <a:rPr lang="en-US" b="1" dirty="0" smtClean="0">
                <a:solidFill>
                  <a:srgbClr val="0070C0"/>
                </a:solidFill>
              </a:rPr>
              <a:t>restaurant.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152400"/>
            <a:ext cx="8183562" cy="17752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9416"/>
            <a:ext cx="8153400" cy="484632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I know that her favorite food is the pizza, so I ordered one.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I know that her favorite food is pizza, so I ordered one.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 ordered also two champagnes.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I </a:t>
            </a:r>
            <a:r>
              <a:rPr lang="en-US" b="1" dirty="0" smtClean="0">
                <a:solidFill>
                  <a:srgbClr val="FF0000"/>
                </a:solidFill>
              </a:rPr>
              <a:t>also ordered </a:t>
            </a:r>
            <a:r>
              <a:rPr lang="en-US" b="1" dirty="0" smtClean="0">
                <a:solidFill>
                  <a:srgbClr val="0070C0"/>
                </a:solidFill>
              </a:rPr>
              <a:t>two </a:t>
            </a:r>
            <a:r>
              <a:rPr lang="en-US" b="1" dirty="0" smtClean="0">
                <a:solidFill>
                  <a:srgbClr val="FF0000"/>
                </a:solidFill>
              </a:rPr>
              <a:t>glasses of </a:t>
            </a:r>
            <a:r>
              <a:rPr lang="en-US" b="1" dirty="0" smtClean="0">
                <a:solidFill>
                  <a:srgbClr val="0070C0"/>
                </a:solidFill>
              </a:rPr>
              <a:t>champagne.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 having lunch, we were talked about many thing.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While having lunch, we</a:t>
            </a:r>
            <a:r>
              <a:rPr lang="en-US" b="1" dirty="0" smtClean="0">
                <a:solidFill>
                  <a:srgbClr val="FF0000"/>
                </a:solidFill>
              </a:rPr>
              <a:t> talked </a:t>
            </a:r>
            <a:r>
              <a:rPr lang="en-US" b="1" dirty="0" smtClean="0">
                <a:solidFill>
                  <a:srgbClr val="0070C0"/>
                </a:solidFill>
              </a:rPr>
              <a:t>about many </a:t>
            </a:r>
            <a:r>
              <a:rPr lang="en-US" b="1" dirty="0" smtClean="0">
                <a:solidFill>
                  <a:srgbClr val="FF0000"/>
                </a:solidFill>
              </a:rPr>
              <a:t>things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Finally, she was smiled at me and said she love me.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Finally, she smiled at me and said she </a:t>
            </a:r>
            <a:r>
              <a:rPr lang="en-US" b="1" dirty="0" smtClean="0">
                <a:solidFill>
                  <a:srgbClr val="FF0000"/>
                </a:solidFill>
              </a:rPr>
              <a:t>loved </a:t>
            </a:r>
            <a:r>
              <a:rPr lang="en-US" b="1" dirty="0" smtClean="0">
                <a:solidFill>
                  <a:srgbClr val="0070C0"/>
                </a:solidFill>
              </a:rPr>
              <a:t>me.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152400"/>
            <a:ext cx="8183562" cy="17752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9416"/>
            <a:ext cx="8382000" cy="484632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What a lovely woman is she! 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What a lovely woman </a:t>
            </a:r>
            <a:r>
              <a:rPr lang="en-US" b="1" dirty="0" smtClean="0">
                <a:solidFill>
                  <a:srgbClr val="FF0000"/>
                </a:solidFill>
              </a:rPr>
              <a:t>she is</a:t>
            </a:r>
            <a:r>
              <a:rPr lang="en-US" b="1" dirty="0" smtClean="0">
                <a:solidFill>
                  <a:srgbClr val="0070C0"/>
                </a:solidFill>
              </a:rPr>
              <a:t>!</a:t>
            </a:r>
            <a:r>
              <a:rPr lang="en-US" b="1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 gave her a necklace what I bought yesterday.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I gave her a necklace </a:t>
            </a:r>
            <a:r>
              <a:rPr lang="en-US" b="1" dirty="0" smtClean="0">
                <a:solidFill>
                  <a:srgbClr val="FF0000"/>
                </a:solidFill>
              </a:rPr>
              <a:t>that</a:t>
            </a:r>
            <a:r>
              <a:rPr lang="en-US" b="1" dirty="0" smtClean="0">
                <a:solidFill>
                  <a:srgbClr val="0070C0"/>
                </a:solidFill>
              </a:rPr>
              <a:t> I bought yesterday.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Although he necklace </a:t>
            </a:r>
            <a:r>
              <a:rPr lang="en-US" dirty="0" err="1" smtClean="0"/>
              <a:t>costed</a:t>
            </a:r>
            <a:r>
              <a:rPr lang="en-US" dirty="0" smtClean="0"/>
              <a:t> me 200 dollar, it was worth it.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Although he necklace </a:t>
            </a:r>
            <a:r>
              <a:rPr lang="en-US" b="1" dirty="0" smtClean="0">
                <a:solidFill>
                  <a:srgbClr val="FF0000"/>
                </a:solidFill>
              </a:rPr>
              <a:t>cost</a:t>
            </a:r>
            <a:r>
              <a:rPr lang="en-US" b="1" dirty="0" smtClean="0">
                <a:solidFill>
                  <a:srgbClr val="0070C0"/>
                </a:solidFill>
              </a:rPr>
              <a:t> me 200 dollar, it was worth it.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Because she is a woman that I been look for.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Because she is </a:t>
            </a:r>
            <a:r>
              <a:rPr lang="en-US" b="1" dirty="0" smtClean="0">
                <a:solidFill>
                  <a:srgbClr val="FF0000"/>
                </a:solidFill>
              </a:rPr>
              <a:t>the</a:t>
            </a:r>
            <a:r>
              <a:rPr lang="en-US" b="1" dirty="0" smtClean="0">
                <a:solidFill>
                  <a:srgbClr val="0070C0"/>
                </a:solidFill>
              </a:rPr>
              <a:t> woman that I </a:t>
            </a:r>
            <a:r>
              <a:rPr lang="en-US" b="1" dirty="0" smtClean="0">
                <a:solidFill>
                  <a:srgbClr val="FF0000"/>
                </a:solidFill>
              </a:rPr>
              <a:t>have been looking </a:t>
            </a:r>
            <a:r>
              <a:rPr lang="en-US" b="1" dirty="0" smtClean="0">
                <a:solidFill>
                  <a:srgbClr val="0070C0"/>
                </a:solidFill>
              </a:rPr>
              <a:t>for.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152400"/>
            <a:ext cx="8183562" cy="17752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I love her so much and I think I can’t live without her.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I love her so much and I </a:t>
            </a:r>
            <a:r>
              <a:rPr lang="en-US" b="1" dirty="0" smtClean="0">
                <a:solidFill>
                  <a:srgbClr val="FF0000"/>
                </a:solidFill>
              </a:rPr>
              <a:t>don’t think I can </a:t>
            </a:r>
            <a:r>
              <a:rPr lang="en-US" b="1" dirty="0" smtClean="0">
                <a:solidFill>
                  <a:srgbClr val="0070C0"/>
                </a:solidFill>
              </a:rPr>
              <a:t>live without her.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Writing this diary, I still thinking about her.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Writing this diary, I </a:t>
            </a:r>
            <a:r>
              <a:rPr lang="en-US" b="1" dirty="0" smtClean="0">
                <a:solidFill>
                  <a:srgbClr val="FF0000"/>
                </a:solidFill>
              </a:rPr>
              <a:t>am</a:t>
            </a:r>
            <a:r>
              <a:rPr lang="en-US" b="1" dirty="0" smtClean="0">
                <a:solidFill>
                  <a:srgbClr val="0070C0"/>
                </a:solidFill>
              </a:rPr>
              <a:t> still thinking about her.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She is truly most beautiful woman ever!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She is truly </a:t>
            </a:r>
            <a:r>
              <a:rPr lang="en-US" b="1" dirty="0" smtClean="0">
                <a:solidFill>
                  <a:srgbClr val="FF0000"/>
                </a:solidFill>
              </a:rPr>
              <a:t>the</a:t>
            </a:r>
            <a:r>
              <a:rPr lang="en-US" b="1" dirty="0" smtClean="0">
                <a:solidFill>
                  <a:srgbClr val="0070C0"/>
                </a:solidFill>
              </a:rPr>
              <a:t> most beautiful woman ever!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Happy birthday, my love.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Happy birthday, my love.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152400"/>
            <a:ext cx="8183562" cy="17752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8000" b="1" dirty="0" smtClean="0"/>
              <a:t>EDITING MARKS</a:t>
            </a:r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152400"/>
            <a:ext cx="8183562" cy="17752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1"/>
            <a:ext cx="6553200" cy="1219200"/>
          </a:xfrm>
          <a:prstGeom prst="rect">
            <a:avLst/>
          </a:prstGeom>
        </p:spPr>
      </p:pic>
      <p:pic>
        <p:nvPicPr>
          <p:cNvPr id="5" name="Picture 4" descr="colored mar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143000"/>
            <a:ext cx="86106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It was my girlfriend’s birthday today.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 we decide to go to movies in this morning.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 wanted to watch ‘Harry Potter,’ but she told she didn’t like the series.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 I suggest ‘X-</a:t>
            </a:r>
            <a:r>
              <a:rPr lang="en-US" dirty="0" err="1" smtClean="0"/>
              <a:t>Men,’but</a:t>
            </a:r>
            <a:r>
              <a:rPr lang="en-US" dirty="0" smtClean="0"/>
              <a:t> she didn’t want to watch it, too.</a:t>
            </a:r>
            <a:endParaRPr lang="en-US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152400"/>
            <a:ext cx="8183562" cy="1775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Oh, my God! Why she is so picky?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Sometimes I don’t understand her heart.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Anyway, we ended up watch ‘Love Rollercoaster’.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started on 10:30 and last for two hour!</a:t>
            </a:r>
            <a:endParaRPr lang="en-US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152400"/>
            <a:ext cx="8183562" cy="1775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I was so boring that I fell sleep.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After a movie was finished, my girlfriend didn’t wanted to talk with me.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 said ‘sorry,’ but she seemed like upset.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 make her feeling better, I took her to fancy Italy restaurant.</a:t>
            </a:r>
            <a:endParaRPr lang="en-US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152400"/>
            <a:ext cx="8183562" cy="1775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I know that her favorite food is the pizza, so I ordered one.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 ordered also two champagnes.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 having lunch, we were talked about many thing.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Finally, she was smiled at me and said she love me.</a:t>
            </a:r>
            <a:endParaRPr lang="en-US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152400"/>
            <a:ext cx="8183562" cy="1775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What a lovely woman is she!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 gave her a necklace what I bought yesterday.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Although he necklace </a:t>
            </a:r>
            <a:r>
              <a:rPr lang="en-US" dirty="0" err="1" smtClean="0"/>
              <a:t>costed</a:t>
            </a:r>
            <a:r>
              <a:rPr lang="en-US" dirty="0" smtClean="0"/>
              <a:t> me 200 dollar, it was worth it.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Because she is a woman that I been look for.</a:t>
            </a:r>
            <a:endParaRPr lang="en-US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152400"/>
            <a:ext cx="8183562" cy="1775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I love her so much and I think I can’t live without her.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Writing this diary, I still thinking about her.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She is truly most beautiful woman ever!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Happy birthday, my love.</a:t>
            </a:r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152400"/>
            <a:ext cx="8183562" cy="1775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It was my girlfriend’s birthday today.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my girlfriend’s birthday today.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So we decide to go to movies in this morning.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So we </a:t>
            </a:r>
            <a:r>
              <a:rPr lang="en-US" b="1" dirty="0" smtClean="0">
                <a:solidFill>
                  <a:srgbClr val="FF0000"/>
                </a:solidFill>
              </a:rPr>
              <a:t>decided</a:t>
            </a:r>
            <a:r>
              <a:rPr lang="en-US" b="1" dirty="0" smtClean="0">
                <a:solidFill>
                  <a:srgbClr val="0070C0"/>
                </a:solidFill>
              </a:rPr>
              <a:t> to go to </a:t>
            </a:r>
            <a:r>
              <a:rPr lang="en-US" b="1" dirty="0" smtClean="0">
                <a:solidFill>
                  <a:srgbClr val="FF0000"/>
                </a:solidFill>
              </a:rPr>
              <a:t>the</a:t>
            </a:r>
            <a:r>
              <a:rPr lang="en-US" b="1" dirty="0" smtClean="0">
                <a:solidFill>
                  <a:srgbClr val="0070C0"/>
                </a:solidFill>
              </a:rPr>
              <a:t> movies </a:t>
            </a:r>
            <a:r>
              <a:rPr lang="en-US" b="1" dirty="0" smtClean="0">
                <a:solidFill>
                  <a:srgbClr val="FF0000"/>
                </a:solidFill>
              </a:rPr>
              <a:t>this morning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 wanted to watch ‘Harry Potter,’ but she told she didn’t like the series.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I wanted to watch ‘Harry Potter,’ but she </a:t>
            </a:r>
            <a:r>
              <a:rPr lang="en-US" b="1" dirty="0" smtClean="0">
                <a:solidFill>
                  <a:srgbClr val="FF0000"/>
                </a:solidFill>
              </a:rPr>
              <a:t>said</a:t>
            </a:r>
            <a:r>
              <a:rPr lang="en-US" b="1" dirty="0" smtClean="0">
                <a:solidFill>
                  <a:srgbClr val="0070C0"/>
                </a:solidFill>
              </a:rPr>
              <a:t> she didn’t like the series.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So I suggest ‘X-</a:t>
            </a:r>
            <a:r>
              <a:rPr lang="en-US" dirty="0" err="1" smtClean="0"/>
              <a:t>Men,’but</a:t>
            </a:r>
            <a:r>
              <a:rPr lang="en-US" dirty="0" smtClean="0"/>
              <a:t> she didn’t want to watch it, too.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So I </a:t>
            </a:r>
            <a:r>
              <a:rPr lang="en-US" b="1" dirty="0" smtClean="0">
                <a:solidFill>
                  <a:srgbClr val="FF0000"/>
                </a:solidFill>
              </a:rPr>
              <a:t>suggested</a:t>
            </a:r>
            <a:r>
              <a:rPr lang="en-US" b="1" dirty="0" smtClean="0">
                <a:solidFill>
                  <a:srgbClr val="0070C0"/>
                </a:solidFill>
              </a:rPr>
              <a:t> ‘X-</a:t>
            </a:r>
            <a:r>
              <a:rPr lang="en-US" b="1" dirty="0" err="1" smtClean="0">
                <a:solidFill>
                  <a:srgbClr val="0070C0"/>
                </a:solidFill>
              </a:rPr>
              <a:t>Men,’but</a:t>
            </a:r>
            <a:r>
              <a:rPr lang="en-US" b="1" dirty="0" smtClean="0">
                <a:solidFill>
                  <a:srgbClr val="0070C0"/>
                </a:solidFill>
              </a:rPr>
              <a:t> she didn’t want to watch it, </a:t>
            </a:r>
            <a:r>
              <a:rPr lang="en-US" b="1" dirty="0" smtClean="0">
                <a:solidFill>
                  <a:srgbClr val="FF0000"/>
                </a:solidFill>
              </a:rPr>
              <a:t>either.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152400"/>
            <a:ext cx="8183562" cy="1775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Oh, my God! Why she is so picky?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Oh, my God! Why </a:t>
            </a:r>
            <a:r>
              <a:rPr lang="en-US" b="1" dirty="0" smtClean="0">
                <a:solidFill>
                  <a:srgbClr val="FF0000"/>
                </a:solidFill>
              </a:rPr>
              <a:t>is she </a:t>
            </a:r>
            <a:r>
              <a:rPr lang="en-US" b="1" dirty="0" smtClean="0">
                <a:solidFill>
                  <a:srgbClr val="0070C0"/>
                </a:solidFill>
              </a:rPr>
              <a:t>so picky?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Sometimes I don’t understand her heart.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Sometimes I don’t understand her.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Anyway, we ended up watch ‘Love Rollercoaster’.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Anyway, we ended up </a:t>
            </a:r>
            <a:r>
              <a:rPr lang="en-US" b="1" dirty="0" smtClean="0">
                <a:solidFill>
                  <a:srgbClr val="FF0000"/>
                </a:solidFill>
              </a:rPr>
              <a:t>watching</a:t>
            </a:r>
            <a:r>
              <a:rPr lang="en-US" b="1" dirty="0" smtClean="0">
                <a:solidFill>
                  <a:srgbClr val="0070C0"/>
                </a:solidFill>
              </a:rPr>
              <a:t> ‘Love Rollercoaster’.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started on 10:30 and last for two hour!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It started </a:t>
            </a:r>
            <a:r>
              <a:rPr lang="en-US" b="1" dirty="0" smtClean="0">
                <a:solidFill>
                  <a:srgbClr val="FF0000"/>
                </a:solidFill>
              </a:rPr>
              <a:t>at</a:t>
            </a:r>
            <a:r>
              <a:rPr lang="en-US" b="1" dirty="0" smtClean="0">
                <a:solidFill>
                  <a:srgbClr val="0070C0"/>
                </a:solidFill>
              </a:rPr>
              <a:t> 10:30 and </a:t>
            </a:r>
            <a:r>
              <a:rPr lang="en-US" b="1" dirty="0" smtClean="0">
                <a:solidFill>
                  <a:srgbClr val="FF0000"/>
                </a:solidFill>
              </a:rPr>
              <a:t>lasted</a:t>
            </a:r>
            <a:r>
              <a:rPr lang="en-US" b="1" dirty="0" smtClean="0">
                <a:solidFill>
                  <a:srgbClr val="0070C0"/>
                </a:solidFill>
              </a:rPr>
              <a:t> for two </a:t>
            </a:r>
            <a:r>
              <a:rPr lang="en-US" b="1" dirty="0" smtClean="0">
                <a:solidFill>
                  <a:srgbClr val="FF0000"/>
                </a:solidFill>
              </a:rPr>
              <a:t>hours</a:t>
            </a:r>
            <a:r>
              <a:rPr lang="en-US" b="1" dirty="0" smtClean="0">
                <a:solidFill>
                  <a:srgbClr val="0070C0"/>
                </a:solidFill>
              </a:rPr>
              <a:t>!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152400"/>
            <a:ext cx="8183562" cy="1775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102</TotalTime>
  <Words>802</Words>
  <Application>Microsoft Office PowerPoint</Application>
  <PresentationFormat>On-screen Show (4:3)</PresentationFormat>
  <Paragraphs>124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GRAMMAR EXECISES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 EXECISES</dc:title>
  <dc:creator>kipper</dc:creator>
  <cp:lastModifiedBy>kipper</cp:lastModifiedBy>
  <cp:revision>48</cp:revision>
  <dcterms:created xsi:type="dcterms:W3CDTF">2015-02-11T06:22:25Z</dcterms:created>
  <dcterms:modified xsi:type="dcterms:W3CDTF">2015-09-26T06:12:35Z</dcterms:modified>
</cp:coreProperties>
</file>