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9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53" d="100"/>
          <a:sy n="53" d="100"/>
        </p:scale>
        <p:origin x="-117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68F88C59-319B-4332-9A1D-2A62CFCB00D8}" type="datetimeFigureOut">
              <a:rPr lang="en-US" altLang="ko-KR" smtClean="0"/>
              <a:pPr/>
              <a:t>7/12/2016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07/7/12/main" xmlns="" val="1416114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07/7/12/main" xmlns="" val="107701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latinLnBrk="1">
              <a:defRPr lang="ko-KR"/>
            </a:lvl1pPr>
            <a:extLst/>
          </a:lstStyle>
          <a:p>
            <a:r>
              <a:rPr lang="ko-KR"/>
              <a:t>사진 앨범 제목을 입력하십시오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날짜 및 기타 세부 정보를 입력하십시오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lang="ko-KR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가로, 세로 혼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1">
              <a:spcBef>
                <a:spcPct val="20000"/>
              </a:spcBef>
              <a:buFontTx/>
              <a:buNone/>
              <a:defRPr lang="ko-KR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가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큰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latinLnBrk="1">
              <a:buFontTx/>
              <a:buNone/>
              <a:defRPr lang="ko-KR" sz="24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4개(가로 3개, 세로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2개, 세로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가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ko-KR" i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파노라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/>
              <a:pPr/>
              <a:t>5/15/2009</a:t>
            </a:fld>
            <a:endParaRPr lang="ko-KR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mtClean="0"/>
              <a:t>Click icon to add picture</a:t>
            </a:r>
            <a:endParaRPr lang="ko-KR" i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가로(전체 화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ko-KR"/>
              <a:t>전체 페이지 그림을</a:t>
            </a:r>
            <a:r>
              <a:rPr lang="ko-KR" baseline="0"/>
              <a:t> 추가하려면 </a:t>
            </a:r>
            <a:r>
              <a:rPr lang="ko-KR"/>
              <a:t>아이콘을 클릭하십시오</a:t>
            </a:r>
            <a:endParaRPr lang="ko-KR" i="0" baseline="0"/>
          </a:p>
          <a:p>
            <a:pPr marL="0" marR="0" indent="0" algn="ctr" latinLnBrk="1">
              <a:buFontTx/>
              <a:buNone/>
            </a:pPr>
            <a:endParaRPr lang="ko-KR" i="0"/>
          </a:p>
          <a:p>
            <a:pPr algn="ctr" latinLnBrk="1">
              <a:buFontTx/>
              <a:buNone/>
            </a:pPr>
            <a:endParaRPr lang="ko-KR" i="0"/>
          </a:p>
          <a:p>
            <a:pPr algn="ctr" latinLnBrk="1">
              <a:buFontTx/>
              <a:buNone/>
            </a:pPr>
            <a:endParaRPr lang="ko-KR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latinLnBrk="1">
              <a:defRPr lang="ko-KR" baseline="0"/>
            </a:lvl1pPr>
            <a:extLst/>
          </a:lstStyle>
          <a:p>
            <a:r>
              <a:rPr lang="ko-KR"/>
              <a:t>구역 제목을 입력하십시오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부제목을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(가로, 세로 혼합,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 i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 i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편집합니다.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latinLnBrk="1">
              <a:defRPr lang="ko-KR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7/12/2016</a:t>
            </a:fld>
            <a:endParaRPr lang="ko-KR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latinLnBrk="1">
              <a:defRPr lang="ko-KR" sz="1200">
                <a:solidFill>
                  <a:schemeClr val="tx2"/>
                </a:solidFill>
              </a:defRPr>
            </a:lvl1pPr>
            <a:extLst/>
          </a:lstStyle>
          <a:p>
            <a:pPr algn="ctr" latinLnBrk="1"/>
            <a:endParaRPr lang="ko-KR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latinLnBrk="1">
              <a:defRPr lang="ko-KR" sz="12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lang="ko-KR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lang="ko-KR">
          <a:solidFill>
            <a:schemeClr val="tx2"/>
          </a:solidFill>
        </a:defRPr>
      </a:lvl2pPr>
      <a:lvl3pPr eaLnBrk="1" latinLnBrk="1" hangingPunct="1">
        <a:defRPr lang="ko-KR">
          <a:solidFill>
            <a:schemeClr val="tx2"/>
          </a:solidFill>
        </a:defRPr>
      </a:lvl3pPr>
      <a:lvl4pPr eaLnBrk="1" latinLnBrk="1" hangingPunct="1">
        <a:defRPr lang="ko-KR">
          <a:solidFill>
            <a:schemeClr val="tx2"/>
          </a:solidFill>
        </a:defRPr>
      </a:lvl4pPr>
      <a:lvl5pPr eaLnBrk="1" latinLnBrk="1" hangingPunct="1">
        <a:defRPr lang="ko-KR">
          <a:solidFill>
            <a:schemeClr val="tx2"/>
          </a:solidFill>
        </a:defRPr>
      </a:lvl5pPr>
      <a:lvl6pPr eaLnBrk="1" latinLnBrk="1" hangingPunct="1">
        <a:defRPr lang="ko-KR">
          <a:solidFill>
            <a:schemeClr val="tx2"/>
          </a:solidFill>
        </a:defRPr>
      </a:lvl6pPr>
      <a:lvl7pPr eaLnBrk="1" latinLnBrk="1" hangingPunct="1">
        <a:defRPr lang="ko-KR">
          <a:solidFill>
            <a:schemeClr val="tx2"/>
          </a:solidFill>
        </a:defRPr>
      </a:lvl7pPr>
      <a:lvl8pPr eaLnBrk="1" latinLnBrk="1" hangingPunct="1">
        <a:defRPr lang="ko-KR">
          <a:solidFill>
            <a:schemeClr val="tx2"/>
          </a:solidFill>
        </a:defRPr>
      </a:lvl8pPr>
      <a:lvl9pPr eaLnBrk="1" latinLnBrk="1" hangingPunct="1">
        <a:defRPr lang="ko-KR">
          <a:solidFill>
            <a:schemeClr val="tx2"/>
          </a:solidFill>
        </a:defRPr>
      </a:lvl9pPr>
      <a:extLst/>
    </p:titleStyle>
    <p:bodyStyle>
      <a:lvl1pPr marL="342900" indent="-342900" algn="l" rtl="0" eaLnBrk="1" latinLnBrk="1" hangingPunct="1">
        <a:spcBef>
          <a:spcPct val="20000"/>
        </a:spcBef>
        <a:buChar char="•"/>
        <a:defRPr lang="ko-KR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har char="–"/>
        <a:defRPr lang="ko-KR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har char="–"/>
        <a:defRPr lang="ko-KR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har char="»"/>
        <a:defRPr lang="ko-KR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/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>
          <a:xfrm>
            <a:off x="0" y="4038600"/>
            <a:ext cx="8534400" cy="1219200"/>
          </a:xfrm>
        </p:spPr>
        <p:txBody>
          <a:bodyPr/>
          <a:lstStyle/>
          <a:p>
            <a:r>
              <a:rPr lang="en-US" altLang="ko-KR" sz="6000" dirty="0" smtClean="0"/>
              <a:t>TALASALITAAN</a:t>
            </a:r>
          </a:p>
          <a:p>
            <a:r>
              <a:rPr lang="en-US" altLang="ko-KR" sz="6000" dirty="0" smtClean="0"/>
              <a:t>DAPAT MALAMAN!</a:t>
            </a:r>
            <a:endParaRPr lang="ko-KR" sz="6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533400"/>
            <a:ext cx="8298485" cy="1066800"/>
          </a:xfrm>
        </p:spPr>
        <p:txBody>
          <a:bodyPr/>
          <a:lstStyle/>
          <a:p>
            <a:r>
              <a:rPr lang="en-US" altLang="ko-KR" dirty="0" smtClean="0"/>
              <a:t>ALAMIN. GAMITIN!</a:t>
            </a:r>
            <a:endParaRPr 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TO EXCHANGE </a:t>
            </a:r>
          </a:p>
          <a:p>
            <a:pPr>
              <a:buNone/>
            </a:pPr>
            <a:r>
              <a:rPr lang="en-US" sz="7200" dirty="0" smtClean="0">
                <a:latin typeface="Aharoni" pitchFamily="2" charset="-79"/>
                <a:cs typeface="Aharoni" pitchFamily="2" charset="-79"/>
              </a:rPr>
              <a:t>SEATS 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haroni" pitchFamily="2" charset="-79"/>
                <a:cs typeface="Aharoni" pitchFamily="2" charset="-79"/>
              </a:rPr>
              <a:t>ENGINEER 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haroni" pitchFamily="2" charset="-79"/>
                <a:cs typeface="Aharoni" pitchFamily="2" charset="-79"/>
              </a:rPr>
              <a:t>TO CHANGE</a:t>
            </a:r>
          </a:p>
          <a:p>
            <a:pPr>
              <a:buNone/>
            </a:pPr>
            <a:r>
              <a:rPr lang="en-US" sz="9600" dirty="0" smtClean="0">
                <a:latin typeface="Aharoni" pitchFamily="2" charset="-79"/>
                <a:cs typeface="Aharoni" pitchFamily="2" charset="-79"/>
              </a:rPr>
              <a:t>THE SUBJECT 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Aharoni" pitchFamily="2" charset="-79"/>
                <a:cs typeface="Aharoni" pitchFamily="2" charset="-79"/>
              </a:rPr>
              <a:t>MUSIC </a:t>
            </a:r>
          </a:p>
          <a:p>
            <a:pPr algn="ctr">
              <a:buNone/>
            </a:pPr>
            <a:r>
              <a:rPr lang="en-US" sz="9600" dirty="0" smtClean="0">
                <a:latin typeface="Aharoni" pitchFamily="2" charset="-79"/>
                <a:cs typeface="Aharoni" pitchFamily="2" charset="-79"/>
              </a:rPr>
              <a:t>SHEET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algn="ctr"/>
            <a:r>
              <a:rPr lang="en-US" sz="9600" smtClean="0">
                <a:latin typeface="Aharoni" pitchFamily="2" charset="-79"/>
                <a:cs typeface="Aharoni" pitchFamily="2" charset="-79"/>
              </a:rPr>
              <a:t>GUITAR </a:t>
            </a:r>
          </a:p>
          <a:p>
            <a:pPr algn="ctr">
              <a:buNone/>
            </a:pPr>
            <a:r>
              <a:rPr lang="en-US" sz="9600" smtClean="0">
                <a:latin typeface="Aharoni" pitchFamily="2" charset="-79"/>
                <a:cs typeface="Aharoni" pitchFamily="2" charset="-79"/>
              </a:rPr>
              <a:t>PICK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8816" r="8816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0" y="604630"/>
            <a:ext cx="9144000" cy="5648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0" y="604630"/>
            <a:ext cx="9143999" cy="5648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0" y="604630"/>
            <a:ext cx="9143999" cy="5648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0" y="604630"/>
            <a:ext cx="9143998" cy="5648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latin typeface="Aharoni" pitchFamily="2" charset="-79"/>
                <a:cs typeface="Aharoni" pitchFamily="2" charset="-79"/>
              </a:rPr>
              <a:t>Square root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0" y="604630"/>
            <a:ext cx="9143998" cy="5648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" y="604630"/>
            <a:ext cx="9143996" cy="5648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" y="604630"/>
            <a:ext cx="9143996" cy="5648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" y="604630"/>
            <a:ext cx="9143994" cy="5648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" y="604630"/>
            <a:ext cx="9143994" cy="5648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" y="604630"/>
            <a:ext cx="9143993" cy="5648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" y="604630"/>
            <a:ext cx="9143993" cy="5648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802007644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3" y="604630"/>
            <a:ext cx="9143991" cy="5648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latin typeface="Aharoni" pitchFamily="2" charset="-79"/>
                <a:cs typeface="Aharoni" pitchFamily="2" charset="-79"/>
              </a:rPr>
              <a:t>MILLION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QUESTIONNAIRE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haroni" pitchFamily="2" charset="-79"/>
                <a:cs typeface="Aharoni" pitchFamily="2" charset="-79"/>
              </a:rPr>
              <a:t>DESIGN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haroni" pitchFamily="2" charset="-79"/>
                <a:cs typeface="Aharoni" pitchFamily="2" charset="-79"/>
              </a:rPr>
              <a:t>CONGRATULATIONS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haroni" pitchFamily="2" charset="-79"/>
                <a:cs typeface="Aharoni" pitchFamily="2" charset="-79"/>
              </a:rPr>
              <a:t>KEYCHAIN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INAUGURATION 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PRODUCTIVITY 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30</Words>
  <Application>Microsoft Office PowerPoint</Application>
  <PresentationFormat>On-screen Show (4:3)</PresentationFormat>
  <Paragraphs>21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ClassicPhotoAlbum</vt:lpstr>
      <vt:lpstr>ALAMIN. GAMITIN!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2016-07-11T23:51:57Z</dcterms:created>
  <dcterms:modified xsi:type="dcterms:W3CDTF">2016-07-12T00:04:53Z</dcterms:modified>
</cp:coreProperties>
</file>