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4"/>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78" r:id="rId26"/>
    <p:sldId id="279"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FAED95-49C1-4A29-806B-2D446FD7CFE0}" type="datetimeFigureOut">
              <a:rPr lang="en-US" smtClean="0"/>
              <a:pPr/>
              <a:t>6/24/2016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5268CB-1DDE-4779-BEAB-B5C6660C57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6/24/2016 3:22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0"/>
            <a:ext cx="9144000" cy="1523495"/>
          </a:xfrm>
        </p:spPr>
        <p:txBody>
          <a:bodyPr/>
          <a:lstStyle/>
          <a:p>
            <a:r>
              <a:rPr lang="en-US" sz="15000" b="1" dirty="0" err="1" smtClean="0">
                <a:latin typeface="Tw Cen MT Condensed Extra Bold" pitchFamily="34" charset="0"/>
              </a:rPr>
              <a:t>Ang</a:t>
            </a:r>
            <a:r>
              <a:rPr lang="en-US" sz="15000" b="1" dirty="0" smtClean="0">
                <a:latin typeface="Tw Cen MT Condensed Extra Bold" pitchFamily="34" charset="0"/>
              </a:rPr>
              <a:t> KAWIKAAN</a:t>
            </a:r>
            <a:endParaRPr lang="en-US" sz="15000" b="1" dirty="0">
              <a:latin typeface="Tw Cen MT Condensed Extra Bold" pitchFamily="34" charset="0"/>
            </a:endParaRPr>
          </a:p>
        </p:txBody>
      </p:sp>
      <p:sp>
        <p:nvSpPr>
          <p:cNvPr id="3" name="Subtitle 2"/>
          <p:cNvSpPr>
            <a:spLocks noGrp="1"/>
          </p:cNvSpPr>
          <p:nvPr>
            <p:ph type="subTitle" idx="1"/>
          </p:nvPr>
        </p:nvSpPr>
        <p:spPr>
          <a:xfrm>
            <a:off x="685800" y="4953000"/>
            <a:ext cx="7681913" cy="1370012"/>
          </a:xfrm>
        </p:spPr>
        <p:txBody>
          <a:bodyPr>
            <a:normAutofit/>
          </a:bodyPr>
          <a:lstStyle/>
          <a:p>
            <a:r>
              <a:rPr lang="en-US" dirty="0" err="1" smtClean="0"/>
              <a:t>Inihanda</a:t>
            </a:r>
            <a:r>
              <a:rPr lang="en-US" dirty="0" smtClean="0"/>
              <a:t> </a:t>
            </a:r>
            <a:r>
              <a:rPr lang="en-US" dirty="0" err="1" smtClean="0"/>
              <a:t>ni</a:t>
            </a:r>
            <a:r>
              <a:rPr lang="en-US" dirty="0" smtClean="0"/>
              <a:t>:</a:t>
            </a:r>
          </a:p>
          <a:p>
            <a:endParaRPr lang="en-US" dirty="0" smtClean="0"/>
          </a:p>
          <a:p>
            <a:r>
              <a:rPr lang="en-US" b="1" dirty="0" smtClean="0"/>
              <a:t>G. Virgo Clemente Lopez</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b="1" dirty="0" smtClean="0"/>
              <a:t>HAWAK SA TAINGA</a:t>
            </a:r>
            <a:br>
              <a:rPr lang="en-US" sz="9600" b="1" dirty="0" smtClean="0"/>
            </a:br>
            <a:r>
              <a:rPr lang="en-US" sz="9600" b="1" dirty="0" err="1" smtClean="0">
                <a:solidFill>
                  <a:srgbClr val="FFC000"/>
                </a:solidFill>
              </a:rPr>
              <a:t>Sunud-sunuran</a:t>
            </a:r>
            <a:endParaRPr lang="en-US" sz="9600" b="1" dirty="0">
              <a:solidFill>
                <a:srgbClr val="FFC000"/>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b="1" dirty="0" smtClean="0"/>
              <a:t>MABULAKLAK ANG LANDAS</a:t>
            </a:r>
            <a:endParaRPr lang="en-US" sz="9600" b="1"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762000"/>
            <a:ext cx="8382000" cy="5983176"/>
          </a:xfrm>
        </p:spPr>
        <p:txBody>
          <a:bodyPr/>
          <a:lstStyle/>
          <a:p>
            <a:pPr algn="ctr"/>
            <a:r>
              <a:rPr lang="en-US" sz="7200" i="1" dirty="0" err="1" smtClean="0">
                <a:solidFill>
                  <a:srgbClr val="FFFF00"/>
                </a:solidFill>
                <a:latin typeface="HYGothic-Extra" pitchFamily="18" charset="-127"/>
                <a:ea typeface="HYGothic-Extra" pitchFamily="18" charset="-127"/>
              </a:rPr>
              <a:t>Mabulaklak</a:t>
            </a:r>
            <a:r>
              <a:rPr lang="en-US" sz="7200" i="1" dirty="0" smtClean="0">
                <a:solidFill>
                  <a:srgbClr val="FFFF00"/>
                </a:solidFill>
                <a:latin typeface="HYGothic-Extra" pitchFamily="18" charset="-127"/>
                <a:ea typeface="HYGothic-Extra" pitchFamily="18" charset="-127"/>
              </a:rPr>
              <a:t> </a:t>
            </a:r>
            <a:r>
              <a:rPr lang="en-US" sz="7200" i="1" dirty="0" err="1" smtClean="0">
                <a:solidFill>
                  <a:srgbClr val="FFFF00"/>
                </a:solidFill>
                <a:latin typeface="HYGothic-Extra" pitchFamily="18" charset="-127"/>
                <a:ea typeface="HYGothic-Extra" pitchFamily="18" charset="-127"/>
              </a:rPr>
              <a:t>ang</a:t>
            </a:r>
            <a:r>
              <a:rPr lang="en-US" sz="7200" i="1" dirty="0" smtClean="0">
                <a:solidFill>
                  <a:srgbClr val="FFFF00"/>
                </a:solidFill>
                <a:latin typeface="HYGothic-Extra" pitchFamily="18" charset="-127"/>
                <a:ea typeface="HYGothic-Extra" pitchFamily="18" charset="-127"/>
              </a:rPr>
              <a:t> </a:t>
            </a:r>
            <a:r>
              <a:rPr lang="en-US" sz="7200" i="1" dirty="0" err="1" smtClean="0">
                <a:solidFill>
                  <a:srgbClr val="FFFF00"/>
                </a:solidFill>
                <a:latin typeface="HYGothic-Extra" pitchFamily="18" charset="-127"/>
                <a:ea typeface="HYGothic-Extra" pitchFamily="18" charset="-127"/>
              </a:rPr>
              <a:t>landas</a:t>
            </a:r>
            <a:r>
              <a:rPr lang="en-US" sz="7200" i="1" dirty="0" smtClean="0">
                <a:solidFill>
                  <a:srgbClr val="FFFF00"/>
                </a:solidFill>
                <a:latin typeface="HYGothic-Extra" pitchFamily="18" charset="-127"/>
                <a:ea typeface="HYGothic-Extra" pitchFamily="18" charset="-127"/>
              </a:rPr>
              <a:t> </a:t>
            </a:r>
            <a:r>
              <a:rPr lang="en-US" sz="7200" dirty="0" err="1" smtClean="0">
                <a:latin typeface="HYGothic-Extra" pitchFamily="18" charset="-127"/>
                <a:ea typeface="HYGothic-Extra" pitchFamily="18" charset="-127"/>
              </a:rPr>
              <a:t>ng</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mga</a:t>
            </a:r>
            <a:r>
              <a:rPr lang="en-US" sz="7200" dirty="0" smtClean="0">
                <a:latin typeface="HYGothic-Extra" pitchFamily="18" charset="-127"/>
                <a:ea typeface="HYGothic-Extra" pitchFamily="18" charset="-127"/>
              </a:rPr>
              <a:t> CBRC LET reviewers </a:t>
            </a:r>
            <a:r>
              <a:rPr lang="en-US" sz="7200" dirty="0" err="1" smtClean="0">
                <a:latin typeface="HYGothic-Extra" pitchFamily="18" charset="-127"/>
                <a:ea typeface="HYGothic-Extra" pitchFamily="18" charset="-127"/>
              </a:rPr>
              <a:t>sa</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pangangalaga</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ng</a:t>
            </a:r>
            <a:r>
              <a:rPr lang="en-US" sz="7200" dirty="0" smtClean="0">
                <a:latin typeface="HYGothic-Extra" pitchFamily="18" charset="-127"/>
                <a:ea typeface="HYGothic-Extra" pitchFamily="18" charset="-127"/>
              </a:rPr>
              <a:t> center.</a:t>
            </a:r>
            <a:endParaRPr lang="en-US" sz="7200" dirty="0">
              <a:latin typeface="HYGothic-Extra" pitchFamily="18" charset="-127"/>
              <a:ea typeface="HYGothic-Extra" pitchFamily="18" charset="-127"/>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681913" cy="1523495"/>
          </a:xfrm>
        </p:spPr>
        <p:txBody>
          <a:bodyPr/>
          <a:lstStyle/>
          <a:p>
            <a:pPr algn="ctr"/>
            <a:r>
              <a:rPr lang="en-US" sz="9600" b="1" dirty="0" smtClean="0"/>
              <a:t>MABULAKLAK ANG LANDAS</a:t>
            </a:r>
            <a:br>
              <a:rPr lang="en-US" sz="9600" b="1" dirty="0" smtClean="0"/>
            </a:br>
            <a:r>
              <a:rPr lang="en-US" sz="9600" b="1" dirty="0" err="1" smtClean="0">
                <a:solidFill>
                  <a:srgbClr val="FFC000"/>
                </a:solidFill>
              </a:rPr>
              <a:t>Maganda</a:t>
            </a:r>
            <a:r>
              <a:rPr lang="en-US" sz="9600" b="1" dirty="0" smtClean="0">
                <a:solidFill>
                  <a:srgbClr val="FFC000"/>
                </a:solidFill>
              </a:rPr>
              <a:t> </a:t>
            </a:r>
            <a:r>
              <a:rPr lang="en-US" sz="9600" b="1" dirty="0" err="1" smtClean="0">
                <a:solidFill>
                  <a:srgbClr val="FFC000"/>
                </a:solidFill>
              </a:rPr>
              <a:t>ang</a:t>
            </a:r>
            <a:r>
              <a:rPr lang="en-US" sz="9600" b="1" dirty="0" smtClean="0">
                <a:solidFill>
                  <a:srgbClr val="FFC000"/>
                </a:solidFill>
              </a:rPr>
              <a:t> </a:t>
            </a:r>
            <a:r>
              <a:rPr lang="en-US" sz="9600" b="1" dirty="0" err="1" smtClean="0">
                <a:solidFill>
                  <a:srgbClr val="FFC000"/>
                </a:solidFill>
              </a:rPr>
              <a:t>Kinabukasan</a:t>
            </a:r>
            <a:endParaRPr lang="en-US" sz="9600" b="1" dirty="0">
              <a:solidFill>
                <a:srgbClr val="FFC000"/>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MATIBAY NA LUBID kung PAGSAMA-SAMAHIN </a:t>
            </a:r>
            <a:r>
              <a:rPr lang="en-US" b="1" dirty="0" err="1" smtClean="0"/>
              <a:t>ang</a:t>
            </a:r>
            <a:r>
              <a:rPr lang="en-US" b="1" dirty="0" smtClean="0"/>
              <a:t> SINULID</a:t>
            </a:r>
            <a:endParaRPr lang="en-US" b="1"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762000"/>
            <a:ext cx="8382000" cy="5816977"/>
          </a:xfrm>
        </p:spPr>
        <p:txBody>
          <a:bodyPr/>
          <a:lstStyle/>
          <a:p>
            <a:pPr algn="ctr"/>
            <a:r>
              <a:rPr lang="en-US" sz="6000" dirty="0" smtClean="0">
                <a:latin typeface="HYGothic-Extra" pitchFamily="18" charset="-127"/>
                <a:ea typeface="HYGothic-Extra" pitchFamily="18" charset="-127"/>
              </a:rPr>
              <a:t>“</a:t>
            </a:r>
            <a:r>
              <a:rPr lang="en-US" sz="6000" dirty="0" err="1" smtClean="0">
                <a:latin typeface="HYGothic-Extra" pitchFamily="18" charset="-127"/>
                <a:ea typeface="HYGothic-Extra" pitchFamily="18" charset="-127"/>
              </a:rPr>
              <a:t>Ang</a:t>
            </a:r>
            <a:r>
              <a:rPr lang="en-US" sz="6000" dirty="0" smtClean="0">
                <a:latin typeface="HYGothic-Extra" pitchFamily="18" charset="-127"/>
                <a:ea typeface="HYGothic-Extra" pitchFamily="18" charset="-127"/>
              </a:rPr>
              <a:t> </a:t>
            </a:r>
            <a:r>
              <a:rPr lang="en-US" sz="6000" dirty="0" err="1" smtClean="0">
                <a:latin typeface="HYGothic-Extra" pitchFamily="18" charset="-127"/>
                <a:ea typeface="HYGothic-Extra" pitchFamily="18" charset="-127"/>
              </a:rPr>
              <a:t>sinuman</a:t>
            </a:r>
            <a:r>
              <a:rPr lang="en-US" sz="6000" dirty="0" smtClean="0">
                <a:latin typeface="HYGothic-Extra" pitchFamily="18" charset="-127"/>
                <a:ea typeface="HYGothic-Extra" pitchFamily="18" charset="-127"/>
              </a:rPr>
              <a:t> ay </a:t>
            </a:r>
            <a:r>
              <a:rPr lang="en-US" sz="6000" dirty="0" err="1" smtClean="0">
                <a:latin typeface="HYGothic-Extra" pitchFamily="18" charset="-127"/>
                <a:ea typeface="HYGothic-Extra" pitchFamily="18" charset="-127"/>
              </a:rPr>
              <a:t>makabubuo</a:t>
            </a:r>
            <a:r>
              <a:rPr lang="en-US" sz="6000" dirty="0" smtClean="0">
                <a:latin typeface="HYGothic-Extra" pitchFamily="18" charset="-127"/>
                <a:ea typeface="HYGothic-Extra" pitchFamily="18" charset="-127"/>
              </a:rPr>
              <a:t> </a:t>
            </a:r>
            <a:r>
              <a:rPr lang="en-US" sz="6000" dirty="0" err="1" smtClean="0">
                <a:latin typeface="HYGothic-Extra" pitchFamily="18" charset="-127"/>
                <a:ea typeface="HYGothic-Extra" pitchFamily="18" charset="-127"/>
              </a:rPr>
              <a:t>ng</a:t>
            </a:r>
            <a:r>
              <a:rPr lang="en-US" sz="6000" dirty="0" smtClean="0">
                <a:latin typeface="HYGothic-Extra" pitchFamily="18" charset="-127"/>
                <a:ea typeface="HYGothic-Extra" pitchFamily="18" charset="-127"/>
              </a:rPr>
              <a:t> </a:t>
            </a:r>
            <a:r>
              <a:rPr lang="en-US" sz="6000" i="1" dirty="0" err="1" smtClean="0">
                <a:solidFill>
                  <a:srgbClr val="FFFF00"/>
                </a:solidFill>
                <a:latin typeface="HYGothic-Extra" pitchFamily="18" charset="-127"/>
                <a:ea typeface="HYGothic-Extra" pitchFamily="18" charset="-127"/>
              </a:rPr>
              <a:t>matibay</a:t>
            </a:r>
            <a:r>
              <a:rPr lang="en-US" sz="6000" i="1" dirty="0" smtClean="0">
                <a:solidFill>
                  <a:srgbClr val="FFFF00"/>
                </a:solidFill>
                <a:latin typeface="HYGothic-Extra" pitchFamily="18" charset="-127"/>
                <a:ea typeface="HYGothic-Extra" pitchFamily="18" charset="-127"/>
              </a:rPr>
              <a:t> </a:t>
            </a:r>
            <a:r>
              <a:rPr lang="en-US" sz="6000" i="1" dirty="0" err="1" smtClean="0">
                <a:solidFill>
                  <a:srgbClr val="FFFF00"/>
                </a:solidFill>
                <a:latin typeface="HYGothic-Extra" pitchFamily="18" charset="-127"/>
                <a:ea typeface="HYGothic-Extra" pitchFamily="18" charset="-127"/>
              </a:rPr>
              <a:t>na</a:t>
            </a:r>
            <a:r>
              <a:rPr lang="en-US" sz="6000" i="1" dirty="0" smtClean="0">
                <a:solidFill>
                  <a:srgbClr val="FFFF00"/>
                </a:solidFill>
                <a:latin typeface="HYGothic-Extra" pitchFamily="18" charset="-127"/>
                <a:ea typeface="HYGothic-Extra" pitchFamily="18" charset="-127"/>
              </a:rPr>
              <a:t> </a:t>
            </a:r>
            <a:r>
              <a:rPr lang="en-US" sz="6000" i="1" dirty="0" err="1" smtClean="0">
                <a:solidFill>
                  <a:srgbClr val="FFFF00"/>
                </a:solidFill>
                <a:latin typeface="HYGothic-Extra" pitchFamily="18" charset="-127"/>
                <a:ea typeface="HYGothic-Extra" pitchFamily="18" charset="-127"/>
              </a:rPr>
              <a:t>lubid</a:t>
            </a:r>
            <a:r>
              <a:rPr lang="en-US" sz="6000" i="1" dirty="0" smtClean="0">
                <a:solidFill>
                  <a:srgbClr val="FFFF00"/>
                </a:solidFill>
                <a:latin typeface="HYGothic-Extra" pitchFamily="18" charset="-127"/>
                <a:ea typeface="HYGothic-Extra" pitchFamily="18" charset="-127"/>
              </a:rPr>
              <a:t> kung </a:t>
            </a:r>
            <a:r>
              <a:rPr lang="en-US" sz="6000" i="1" dirty="0" err="1" smtClean="0">
                <a:solidFill>
                  <a:srgbClr val="FFFF00"/>
                </a:solidFill>
                <a:latin typeface="HYGothic-Extra" pitchFamily="18" charset="-127"/>
                <a:ea typeface="HYGothic-Extra" pitchFamily="18" charset="-127"/>
              </a:rPr>
              <a:t>pagsama-samahin</a:t>
            </a:r>
            <a:r>
              <a:rPr lang="en-US" sz="6000" i="1" dirty="0" smtClean="0">
                <a:solidFill>
                  <a:srgbClr val="FFFF00"/>
                </a:solidFill>
                <a:latin typeface="HYGothic-Extra" pitchFamily="18" charset="-127"/>
                <a:ea typeface="HYGothic-Extra" pitchFamily="18" charset="-127"/>
              </a:rPr>
              <a:t> </a:t>
            </a:r>
            <a:r>
              <a:rPr lang="en-US" sz="6000" i="1" dirty="0" err="1" smtClean="0">
                <a:solidFill>
                  <a:srgbClr val="FFFF00"/>
                </a:solidFill>
                <a:latin typeface="HYGothic-Extra" pitchFamily="18" charset="-127"/>
                <a:ea typeface="HYGothic-Extra" pitchFamily="18" charset="-127"/>
              </a:rPr>
              <a:t>ang</a:t>
            </a:r>
            <a:r>
              <a:rPr lang="en-US" sz="6000" i="1" dirty="0" smtClean="0">
                <a:solidFill>
                  <a:srgbClr val="FFFF00"/>
                </a:solidFill>
                <a:latin typeface="HYGothic-Extra" pitchFamily="18" charset="-127"/>
                <a:ea typeface="HYGothic-Extra" pitchFamily="18" charset="-127"/>
              </a:rPr>
              <a:t> </a:t>
            </a:r>
            <a:r>
              <a:rPr lang="en-US" sz="6000" i="1" dirty="0" err="1" smtClean="0">
                <a:solidFill>
                  <a:srgbClr val="FFFF00"/>
                </a:solidFill>
                <a:latin typeface="HYGothic-Extra" pitchFamily="18" charset="-127"/>
                <a:ea typeface="HYGothic-Extra" pitchFamily="18" charset="-127"/>
              </a:rPr>
              <a:t>sinulid</a:t>
            </a:r>
            <a:r>
              <a:rPr lang="en-US" sz="6000" dirty="0" smtClean="0">
                <a:latin typeface="HYGothic-Extra" pitchFamily="18" charset="-127"/>
                <a:ea typeface="HYGothic-Extra" pitchFamily="18" charset="-127"/>
              </a:rPr>
              <a:t>.” </a:t>
            </a:r>
            <a:r>
              <a:rPr lang="en-US" sz="6000" dirty="0" err="1" smtClean="0">
                <a:latin typeface="HYGothic-Extra" pitchFamily="18" charset="-127"/>
                <a:ea typeface="HYGothic-Extra" pitchFamily="18" charset="-127"/>
              </a:rPr>
              <a:t>Ang</a:t>
            </a:r>
            <a:r>
              <a:rPr lang="en-US" sz="6000" dirty="0" smtClean="0">
                <a:latin typeface="HYGothic-Extra" pitchFamily="18" charset="-127"/>
                <a:ea typeface="HYGothic-Extra" pitchFamily="18" charset="-127"/>
              </a:rPr>
              <a:t> </a:t>
            </a:r>
            <a:r>
              <a:rPr lang="en-US" sz="6000" dirty="0" err="1" smtClean="0">
                <a:latin typeface="HYGothic-Extra" pitchFamily="18" charset="-127"/>
                <a:ea typeface="HYGothic-Extra" pitchFamily="18" charset="-127"/>
              </a:rPr>
              <a:t>ibig</a:t>
            </a:r>
            <a:r>
              <a:rPr lang="en-US" sz="6000" dirty="0" smtClean="0">
                <a:latin typeface="HYGothic-Extra" pitchFamily="18" charset="-127"/>
                <a:ea typeface="HYGothic-Extra" pitchFamily="18" charset="-127"/>
              </a:rPr>
              <a:t> </a:t>
            </a:r>
            <a:r>
              <a:rPr lang="en-US" sz="6000" dirty="0" err="1" smtClean="0">
                <a:latin typeface="HYGothic-Extra" pitchFamily="18" charset="-127"/>
                <a:ea typeface="HYGothic-Extra" pitchFamily="18" charset="-127"/>
              </a:rPr>
              <a:t>sabihin</a:t>
            </a:r>
            <a:r>
              <a:rPr lang="en-US" sz="6000" dirty="0" smtClean="0">
                <a:latin typeface="HYGothic-Extra" pitchFamily="18" charset="-127"/>
                <a:ea typeface="HYGothic-Extra" pitchFamily="18" charset="-127"/>
              </a:rPr>
              <a:t> </a:t>
            </a:r>
            <a:r>
              <a:rPr lang="en-US" sz="6000" dirty="0" err="1" smtClean="0">
                <a:latin typeface="HYGothic-Extra" pitchFamily="18" charset="-127"/>
                <a:ea typeface="HYGothic-Extra" pitchFamily="18" charset="-127"/>
              </a:rPr>
              <a:t>nito</a:t>
            </a:r>
            <a:r>
              <a:rPr lang="en-US" sz="6000" dirty="0" smtClean="0">
                <a:latin typeface="HYGothic-Extra" pitchFamily="18" charset="-127"/>
                <a:ea typeface="HYGothic-Extra" pitchFamily="18" charset="-127"/>
              </a:rPr>
              <a:t> ay?</a:t>
            </a:r>
            <a:endParaRPr lang="en-US" sz="6000" dirty="0">
              <a:latin typeface="HYGothic-Extra" pitchFamily="18" charset="-127"/>
              <a:ea typeface="HYGothic-Extra" pitchFamily="18" charset="-127"/>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MATIBAY NA LUBID kung PAGSAMA-SAMAHIN </a:t>
            </a:r>
            <a:r>
              <a:rPr lang="en-US" b="1" dirty="0" err="1" smtClean="0"/>
              <a:t>ang</a:t>
            </a:r>
            <a:r>
              <a:rPr lang="en-US" b="1" dirty="0" smtClean="0"/>
              <a:t> SINULID</a:t>
            </a:r>
            <a:br>
              <a:rPr lang="en-US" b="1" dirty="0" smtClean="0"/>
            </a:br>
            <a:r>
              <a:rPr lang="en-US" b="1" dirty="0" err="1" smtClean="0">
                <a:solidFill>
                  <a:srgbClr val="FFC000"/>
                </a:solidFill>
              </a:rPr>
              <a:t>Ang</a:t>
            </a:r>
            <a:r>
              <a:rPr lang="en-US" b="1" dirty="0" smtClean="0">
                <a:solidFill>
                  <a:srgbClr val="FFC000"/>
                </a:solidFill>
              </a:rPr>
              <a:t> </a:t>
            </a:r>
            <a:r>
              <a:rPr lang="en-US" b="1" dirty="0" err="1" smtClean="0">
                <a:solidFill>
                  <a:srgbClr val="FFC000"/>
                </a:solidFill>
              </a:rPr>
              <a:t>lakas</a:t>
            </a:r>
            <a:r>
              <a:rPr lang="en-US" b="1" dirty="0" smtClean="0">
                <a:solidFill>
                  <a:srgbClr val="FFC000"/>
                </a:solidFill>
              </a:rPr>
              <a:t> </a:t>
            </a:r>
            <a:r>
              <a:rPr lang="en-US" b="1" dirty="0" err="1" smtClean="0">
                <a:solidFill>
                  <a:srgbClr val="FFC000"/>
                </a:solidFill>
              </a:rPr>
              <a:t>ng</a:t>
            </a:r>
            <a:r>
              <a:rPr lang="en-US" b="1" dirty="0" smtClean="0">
                <a:solidFill>
                  <a:srgbClr val="FFC000"/>
                </a:solidFill>
              </a:rPr>
              <a:t> </a:t>
            </a:r>
            <a:r>
              <a:rPr lang="en-US" b="1" dirty="0" err="1" smtClean="0">
                <a:solidFill>
                  <a:srgbClr val="FFC000"/>
                </a:solidFill>
              </a:rPr>
              <a:t>tao</a:t>
            </a:r>
            <a:r>
              <a:rPr lang="en-US" b="1" dirty="0" smtClean="0">
                <a:solidFill>
                  <a:srgbClr val="FFC000"/>
                </a:solidFill>
              </a:rPr>
              <a:t> ay </a:t>
            </a:r>
            <a:r>
              <a:rPr lang="en-US" b="1" dirty="0" err="1" smtClean="0">
                <a:solidFill>
                  <a:srgbClr val="FFC000"/>
                </a:solidFill>
              </a:rPr>
              <a:t>nasa</a:t>
            </a:r>
            <a:r>
              <a:rPr lang="en-US" b="1" dirty="0" smtClean="0">
                <a:solidFill>
                  <a:srgbClr val="FFC000"/>
                </a:solidFill>
              </a:rPr>
              <a:t> </a:t>
            </a:r>
            <a:r>
              <a:rPr lang="en-US" b="1" dirty="0" err="1" smtClean="0">
                <a:solidFill>
                  <a:srgbClr val="FFC000"/>
                </a:solidFill>
              </a:rPr>
              <a:t>pagkakaisa</a:t>
            </a:r>
            <a:r>
              <a:rPr lang="en-US" b="1" dirty="0" smtClean="0">
                <a:solidFill>
                  <a:srgbClr val="FFC000"/>
                </a:solidFill>
              </a:rPr>
              <a:t> </a:t>
            </a:r>
            <a:r>
              <a:rPr lang="en-US" b="1" dirty="0" err="1" smtClean="0">
                <a:solidFill>
                  <a:srgbClr val="FFC000"/>
                </a:solidFill>
              </a:rPr>
              <a:t>nila</a:t>
            </a:r>
            <a:r>
              <a:rPr lang="en-US" b="1" dirty="0" smtClean="0">
                <a:solidFill>
                  <a:srgbClr val="FFC000"/>
                </a:solidFill>
              </a:rPr>
              <a:t>.</a:t>
            </a:r>
            <a:endParaRPr lang="en-US" b="1" dirty="0">
              <a:solidFill>
                <a:srgbClr val="FFC000"/>
              </a:solidFil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b="1" dirty="0" smtClean="0"/>
              <a:t>MALIIT ANG SISIDLAN</a:t>
            </a:r>
            <a:endParaRPr lang="en-US" sz="9600" b="1"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762000"/>
            <a:ext cx="8915400" cy="4985980"/>
          </a:xfrm>
        </p:spPr>
        <p:txBody>
          <a:bodyPr/>
          <a:lstStyle/>
          <a:p>
            <a:pPr algn="ctr"/>
            <a:r>
              <a:rPr lang="en-US" sz="7200" i="1" dirty="0" err="1" smtClean="0">
                <a:solidFill>
                  <a:srgbClr val="FFFF00"/>
                </a:solidFill>
                <a:latin typeface="HYGothic-Extra" pitchFamily="18" charset="-127"/>
                <a:ea typeface="HYGothic-Extra" pitchFamily="18" charset="-127"/>
              </a:rPr>
              <a:t>Maliit</a:t>
            </a:r>
            <a:r>
              <a:rPr lang="en-US" sz="7200" i="1" dirty="0" smtClean="0">
                <a:solidFill>
                  <a:srgbClr val="FFFF00"/>
                </a:solidFill>
                <a:latin typeface="HYGothic-Extra" pitchFamily="18" charset="-127"/>
                <a:ea typeface="HYGothic-Extra" pitchFamily="18" charset="-127"/>
              </a:rPr>
              <a:t> </a:t>
            </a:r>
            <a:r>
              <a:rPr lang="en-US" sz="7200" i="1" dirty="0" err="1" smtClean="0">
                <a:solidFill>
                  <a:srgbClr val="FFFF00"/>
                </a:solidFill>
                <a:latin typeface="HYGothic-Extra" pitchFamily="18" charset="-127"/>
                <a:ea typeface="HYGothic-Extra" pitchFamily="18" charset="-127"/>
              </a:rPr>
              <a:t>ang</a:t>
            </a:r>
            <a:r>
              <a:rPr lang="en-US" sz="7200" i="1" dirty="0" smtClean="0">
                <a:solidFill>
                  <a:srgbClr val="FFFF00"/>
                </a:solidFill>
                <a:latin typeface="HYGothic-Extra" pitchFamily="18" charset="-127"/>
                <a:ea typeface="HYGothic-Extra" pitchFamily="18" charset="-127"/>
              </a:rPr>
              <a:t> </a:t>
            </a:r>
            <a:r>
              <a:rPr lang="en-US" sz="7200" i="1" dirty="0" err="1" smtClean="0">
                <a:solidFill>
                  <a:srgbClr val="FFFF00"/>
                </a:solidFill>
                <a:latin typeface="HYGothic-Extra" pitchFamily="18" charset="-127"/>
                <a:ea typeface="HYGothic-Extra" pitchFamily="18" charset="-127"/>
              </a:rPr>
              <a:t>sisidlan</a:t>
            </a:r>
            <a:r>
              <a:rPr lang="en-US" sz="7200" i="1" dirty="0" smtClean="0">
                <a:solidFill>
                  <a:srgbClr val="FFFF00"/>
                </a:solidFill>
                <a:latin typeface="HYGothic-Extra" pitchFamily="18" charset="-127"/>
                <a:ea typeface="HYGothic-Extra" pitchFamily="18" charset="-127"/>
              </a:rPr>
              <a:t> </a:t>
            </a:r>
            <a:r>
              <a:rPr lang="en-US" sz="7200" dirty="0" err="1" smtClean="0">
                <a:latin typeface="HYGothic-Extra" pitchFamily="18" charset="-127"/>
                <a:ea typeface="HYGothic-Extra" pitchFamily="18" charset="-127"/>
              </a:rPr>
              <a:t>ni</a:t>
            </a:r>
            <a:r>
              <a:rPr lang="en-US" sz="7200" dirty="0" smtClean="0">
                <a:latin typeface="HYGothic-Extra" pitchFamily="18" charset="-127"/>
                <a:ea typeface="HYGothic-Extra" pitchFamily="18" charset="-127"/>
              </a:rPr>
              <a:t> Diana </a:t>
            </a:r>
            <a:r>
              <a:rPr lang="en-US" sz="7200" dirty="0" err="1" smtClean="0">
                <a:latin typeface="HYGothic-Extra" pitchFamily="18" charset="-127"/>
                <a:ea typeface="HYGothic-Extra" pitchFamily="18" charset="-127"/>
              </a:rPr>
              <a:t>kaya</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iniiwasan</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siyang</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tuksuhin</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ng</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mga</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kasama</a:t>
            </a:r>
            <a:r>
              <a:rPr lang="en-US" sz="7200" dirty="0" smtClean="0">
                <a:latin typeface="HYGothic-Extra" pitchFamily="18" charset="-127"/>
                <a:ea typeface="HYGothic-Extra" pitchFamily="18" charset="-127"/>
              </a:rPr>
              <a:t>.</a:t>
            </a:r>
            <a:endParaRPr lang="en-US" sz="7200" dirty="0">
              <a:latin typeface="HYGothic-Extra" pitchFamily="18" charset="-127"/>
              <a:ea typeface="HYGothic-Extra" pitchFamily="18" charset="-127"/>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681913" cy="1523495"/>
          </a:xfrm>
        </p:spPr>
        <p:txBody>
          <a:bodyPr/>
          <a:lstStyle/>
          <a:p>
            <a:pPr algn="ctr"/>
            <a:r>
              <a:rPr lang="en-US" sz="9600" b="1" dirty="0" smtClean="0"/>
              <a:t>MALIIT ANG SISIDLAN</a:t>
            </a:r>
            <a:br>
              <a:rPr lang="en-US" sz="9600" b="1" dirty="0" smtClean="0"/>
            </a:br>
            <a:r>
              <a:rPr lang="en-US" sz="9600" b="1" dirty="0" err="1" smtClean="0">
                <a:solidFill>
                  <a:srgbClr val="FFC000"/>
                </a:solidFill>
              </a:rPr>
              <a:t>Walang</a:t>
            </a:r>
            <a:r>
              <a:rPr lang="en-US" sz="9600" b="1" dirty="0" smtClean="0">
                <a:solidFill>
                  <a:srgbClr val="FFC000"/>
                </a:solidFill>
              </a:rPr>
              <a:t> </a:t>
            </a:r>
            <a:r>
              <a:rPr lang="en-US" sz="9600" b="1" dirty="0" err="1" smtClean="0">
                <a:solidFill>
                  <a:srgbClr val="FFC000"/>
                </a:solidFill>
              </a:rPr>
              <a:t>pasensya</a:t>
            </a:r>
            <a:endParaRPr lang="en-US" sz="9600" b="1" dirty="0">
              <a:solidFill>
                <a:srgbClr val="FFC000"/>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b="1" dirty="0" smtClean="0"/>
              <a:t>BAHAG ANG BUNTOT</a:t>
            </a:r>
            <a:endParaRPr lang="en-US" sz="9600" b="1"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8915400" cy="1523495"/>
          </a:xfrm>
        </p:spPr>
        <p:txBody>
          <a:bodyPr/>
          <a:lstStyle/>
          <a:p>
            <a:pPr algn="ctr"/>
            <a:r>
              <a:rPr lang="en-US" sz="9600" b="1" dirty="0" smtClean="0"/>
              <a:t>NAGMAMATANG-MANOK</a:t>
            </a:r>
            <a:endParaRPr lang="en-US" sz="9600" b="1"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762000"/>
            <a:ext cx="8915400" cy="5484578"/>
          </a:xfrm>
        </p:spPr>
        <p:txBody>
          <a:bodyPr/>
          <a:lstStyle/>
          <a:p>
            <a:pPr algn="ctr"/>
            <a:r>
              <a:rPr lang="en-US" sz="6600" dirty="0" err="1" smtClean="0">
                <a:latin typeface="HYGothic-Extra" pitchFamily="18" charset="-127"/>
                <a:ea typeface="HYGothic-Extra" pitchFamily="18" charset="-127"/>
              </a:rPr>
              <a:t>Mahilig</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kasing</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magbasa</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kahit</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sa</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madilim</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si</a:t>
            </a:r>
            <a:r>
              <a:rPr lang="en-US" sz="6600" dirty="0" smtClean="0">
                <a:latin typeface="HYGothic-Extra" pitchFamily="18" charset="-127"/>
                <a:ea typeface="HYGothic-Extra" pitchFamily="18" charset="-127"/>
              </a:rPr>
              <a:t> Kenji </a:t>
            </a:r>
            <a:r>
              <a:rPr lang="en-US" sz="6600" dirty="0" err="1" smtClean="0">
                <a:latin typeface="HYGothic-Extra" pitchFamily="18" charset="-127"/>
                <a:ea typeface="HYGothic-Extra" pitchFamily="18" charset="-127"/>
              </a:rPr>
              <a:t>kaya</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siya</a:t>
            </a:r>
            <a:r>
              <a:rPr lang="en-US" sz="6600" dirty="0" smtClean="0">
                <a:latin typeface="HYGothic-Extra" pitchFamily="18" charset="-127"/>
                <a:ea typeface="HYGothic-Extra" pitchFamily="18" charset="-127"/>
              </a:rPr>
              <a:t> ay </a:t>
            </a:r>
            <a:r>
              <a:rPr lang="en-US" sz="6600" i="1" dirty="0" err="1" smtClean="0">
                <a:solidFill>
                  <a:srgbClr val="FFFF00"/>
                </a:solidFill>
                <a:latin typeface="HYGothic-Extra" pitchFamily="18" charset="-127"/>
                <a:ea typeface="HYGothic-Extra" pitchFamily="18" charset="-127"/>
              </a:rPr>
              <a:t>nagmamatang-manok</a:t>
            </a:r>
            <a:r>
              <a:rPr lang="en-US" sz="6600" i="1" dirty="0" smtClean="0">
                <a:solidFill>
                  <a:srgbClr val="FFFF00"/>
                </a:solidFill>
                <a:latin typeface="HYGothic-Extra" pitchFamily="18" charset="-127"/>
                <a:ea typeface="HYGothic-Extra" pitchFamily="18" charset="-127"/>
              </a:rPr>
              <a:t> </a:t>
            </a:r>
            <a:r>
              <a:rPr lang="en-US" sz="6600" i="1" dirty="0" err="1" smtClean="0">
                <a:solidFill>
                  <a:srgbClr val="FFFF00"/>
                </a:solidFill>
                <a:latin typeface="HYGothic-Extra" pitchFamily="18" charset="-127"/>
                <a:ea typeface="HYGothic-Extra" pitchFamily="18" charset="-127"/>
              </a:rPr>
              <a:t>na</a:t>
            </a:r>
            <a:r>
              <a:rPr lang="en-US" sz="6600" dirty="0" smtClean="0">
                <a:latin typeface="HYGothic-Extra" pitchFamily="18" charset="-127"/>
                <a:ea typeface="HYGothic-Extra" pitchFamily="18" charset="-127"/>
              </a:rPr>
              <a:t>.</a:t>
            </a:r>
            <a:endParaRPr lang="en-US" sz="6600" dirty="0">
              <a:latin typeface="HYGothic-Extra" pitchFamily="18" charset="-127"/>
              <a:ea typeface="HYGothic-Extra" pitchFamily="18" charset="-127"/>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05000"/>
            <a:ext cx="8915400" cy="1523495"/>
          </a:xfrm>
        </p:spPr>
        <p:txBody>
          <a:bodyPr/>
          <a:lstStyle/>
          <a:p>
            <a:pPr algn="ctr"/>
            <a:r>
              <a:rPr lang="en-US" sz="9600" b="1" dirty="0" smtClean="0"/>
              <a:t>NAGMAMATANG-MANOK</a:t>
            </a:r>
            <a:br>
              <a:rPr lang="en-US" sz="9600" b="1" dirty="0" smtClean="0"/>
            </a:br>
            <a:r>
              <a:rPr lang="en-US" sz="9600" b="1" dirty="0" smtClean="0">
                <a:solidFill>
                  <a:srgbClr val="FFC000"/>
                </a:solidFill>
              </a:rPr>
              <a:t>Malabo </a:t>
            </a:r>
            <a:r>
              <a:rPr lang="en-US" sz="9600" b="1" dirty="0" err="1" smtClean="0">
                <a:solidFill>
                  <a:srgbClr val="FFC000"/>
                </a:solidFill>
              </a:rPr>
              <a:t>ang</a:t>
            </a:r>
            <a:r>
              <a:rPr lang="en-US" sz="9600" b="1" dirty="0" smtClean="0">
                <a:solidFill>
                  <a:srgbClr val="FFC000"/>
                </a:solidFill>
              </a:rPr>
              <a:t> </a:t>
            </a:r>
            <a:r>
              <a:rPr lang="en-US" sz="9600" b="1" dirty="0" err="1" smtClean="0">
                <a:solidFill>
                  <a:srgbClr val="FFC000"/>
                </a:solidFill>
              </a:rPr>
              <a:t>mata</a:t>
            </a:r>
            <a:endParaRPr lang="en-US" sz="9600" b="1" dirty="0">
              <a:solidFill>
                <a:srgbClr val="FFC000"/>
              </a:solidFill>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0"/>
            <a:ext cx="7681913" cy="1523495"/>
          </a:xfrm>
        </p:spPr>
        <p:txBody>
          <a:bodyPr/>
          <a:lstStyle/>
          <a:p>
            <a:pPr algn="ctr"/>
            <a:r>
              <a:rPr lang="en-US" sz="9600" b="1" dirty="0" smtClean="0"/>
              <a:t>PAGSASAULIAN NG KANDILA</a:t>
            </a:r>
            <a:br>
              <a:rPr lang="en-US" sz="9600" b="1" dirty="0" smtClean="0"/>
            </a:br>
            <a:endParaRPr lang="en-US" sz="9600" b="1" dirty="0">
              <a:solidFill>
                <a:srgbClr val="FFC000"/>
              </a:solidFill>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762000"/>
            <a:ext cx="8915400" cy="4570482"/>
          </a:xfrm>
        </p:spPr>
        <p:txBody>
          <a:bodyPr/>
          <a:lstStyle/>
          <a:p>
            <a:pPr algn="ctr"/>
            <a:r>
              <a:rPr lang="en-US" sz="6600" dirty="0" smtClean="0">
                <a:latin typeface="HYGothic-Extra" pitchFamily="18" charset="-127"/>
                <a:ea typeface="HYGothic-Extra" pitchFamily="18" charset="-127"/>
              </a:rPr>
              <a:t>Kung </a:t>
            </a:r>
            <a:r>
              <a:rPr lang="en-US" sz="6600" dirty="0" err="1" smtClean="0">
                <a:latin typeface="HYGothic-Extra" pitchFamily="18" charset="-127"/>
                <a:ea typeface="HYGothic-Extra" pitchFamily="18" charset="-127"/>
              </a:rPr>
              <a:t>minsan</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inggit</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ang</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nagiging</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dahilan</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sa</a:t>
            </a:r>
            <a:r>
              <a:rPr lang="en-US" sz="6600" dirty="0" smtClean="0">
                <a:latin typeface="HYGothic-Extra" pitchFamily="18" charset="-127"/>
                <a:ea typeface="HYGothic-Extra" pitchFamily="18" charset="-127"/>
              </a:rPr>
              <a:t> </a:t>
            </a:r>
            <a:r>
              <a:rPr lang="en-US" sz="6600" i="1" dirty="0" err="1" smtClean="0">
                <a:solidFill>
                  <a:srgbClr val="FFFF00"/>
                </a:solidFill>
                <a:latin typeface="HYGothic-Extra" pitchFamily="18" charset="-127"/>
                <a:ea typeface="HYGothic-Extra" pitchFamily="18" charset="-127"/>
              </a:rPr>
              <a:t>pagsasaulian</a:t>
            </a:r>
            <a:r>
              <a:rPr lang="en-US" sz="6600" i="1" dirty="0" smtClean="0">
                <a:solidFill>
                  <a:srgbClr val="FFFF00"/>
                </a:solidFill>
                <a:latin typeface="HYGothic-Extra" pitchFamily="18" charset="-127"/>
                <a:ea typeface="HYGothic-Extra" pitchFamily="18" charset="-127"/>
              </a:rPr>
              <a:t> </a:t>
            </a:r>
            <a:r>
              <a:rPr lang="en-US" sz="6600" i="1" dirty="0" err="1" smtClean="0">
                <a:solidFill>
                  <a:srgbClr val="FFFF00"/>
                </a:solidFill>
                <a:latin typeface="HYGothic-Extra" pitchFamily="18" charset="-127"/>
                <a:ea typeface="HYGothic-Extra" pitchFamily="18" charset="-127"/>
              </a:rPr>
              <a:t>ng</a:t>
            </a:r>
            <a:r>
              <a:rPr lang="en-US" sz="6600" i="1" dirty="0" smtClean="0">
                <a:solidFill>
                  <a:srgbClr val="FFFF00"/>
                </a:solidFill>
                <a:latin typeface="HYGothic-Extra" pitchFamily="18" charset="-127"/>
                <a:ea typeface="HYGothic-Extra" pitchFamily="18" charset="-127"/>
              </a:rPr>
              <a:t> </a:t>
            </a:r>
            <a:r>
              <a:rPr lang="en-US" sz="6600" i="1" dirty="0" err="1" smtClean="0">
                <a:solidFill>
                  <a:srgbClr val="FFFF00"/>
                </a:solidFill>
                <a:latin typeface="HYGothic-Extra" pitchFamily="18" charset="-127"/>
                <a:ea typeface="HYGothic-Extra" pitchFamily="18" charset="-127"/>
              </a:rPr>
              <a:t>kandila</a:t>
            </a:r>
            <a:r>
              <a:rPr lang="en-US" sz="6600" dirty="0" smtClean="0">
                <a:latin typeface="HYGothic-Extra" pitchFamily="18" charset="-127"/>
                <a:ea typeface="HYGothic-Extra" pitchFamily="18" charset="-127"/>
              </a:rPr>
              <a:t>.</a:t>
            </a:r>
            <a:endParaRPr lang="en-US" sz="6600" dirty="0">
              <a:latin typeface="HYGothic-Extra" pitchFamily="18" charset="-127"/>
              <a:ea typeface="HYGothic-Extra" pitchFamily="18" charset="-127"/>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681913" cy="1523495"/>
          </a:xfrm>
        </p:spPr>
        <p:txBody>
          <a:bodyPr/>
          <a:lstStyle/>
          <a:p>
            <a:pPr algn="ctr"/>
            <a:r>
              <a:rPr lang="en-US" sz="9600" b="1" dirty="0" smtClean="0"/>
              <a:t>PAGSASAULIAN NG KANDILA</a:t>
            </a:r>
            <a:br>
              <a:rPr lang="en-US" sz="9600" b="1" dirty="0" smtClean="0"/>
            </a:br>
            <a:r>
              <a:rPr lang="en-US" sz="9600" b="1" dirty="0" err="1" smtClean="0">
                <a:solidFill>
                  <a:srgbClr val="FFC000"/>
                </a:solidFill>
              </a:rPr>
              <a:t>Pagkasira</a:t>
            </a:r>
            <a:r>
              <a:rPr lang="en-US" sz="9600" b="1" dirty="0" smtClean="0">
                <a:solidFill>
                  <a:srgbClr val="FFC000"/>
                </a:solidFill>
              </a:rPr>
              <a:t> </a:t>
            </a:r>
            <a:r>
              <a:rPr lang="en-US" sz="9600" b="1" dirty="0" err="1" smtClean="0">
                <a:solidFill>
                  <a:srgbClr val="FFC000"/>
                </a:solidFill>
              </a:rPr>
              <a:t>ng</a:t>
            </a:r>
            <a:r>
              <a:rPr lang="en-US" sz="9600" b="1" dirty="0" smtClean="0">
                <a:solidFill>
                  <a:srgbClr val="FFC000"/>
                </a:solidFill>
              </a:rPr>
              <a:t> </a:t>
            </a:r>
            <a:r>
              <a:rPr lang="en-US" sz="9600" b="1" dirty="0" err="1" smtClean="0">
                <a:solidFill>
                  <a:srgbClr val="FFC000"/>
                </a:solidFill>
              </a:rPr>
              <a:t>pagkakaibigan</a:t>
            </a:r>
            <a:r>
              <a:rPr lang="en-US" sz="9600" b="1" dirty="0" smtClean="0"/>
              <a:t/>
            </a:r>
            <a:br>
              <a:rPr lang="en-US" sz="9600" b="1" dirty="0" smtClean="0"/>
            </a:br>
            <a:endParaRPr lang="en-US" sz="9600" b="1" dirty="0">
              <a:solidFill>
                <a:srgbClr val="FFC000"/>
              </a:solidFill>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0"/>
            <a:ext cx="7681913" cy="1523495"/>
          </a:xfrm>
        </p:spPr>
        <p:txBody>
          <a:bodyPr/>
          <a:lstStyle/>
          <a:p>
            <a:pPr algn="ctr"/>
            <a:r>
              <a:rPr lang="en-US" sz="9600" b="1" dirty="0" smtClean="0"/>
              <a:t>MAKAPIGIL HININGA</a:t>
            </a:r>
            <a:br>
              <a:rPr lang="en-US" sz="9600" b="1" dirty="0" smtClean="0"/>
            </a:br>
            <a:endParaRPr lang="en-US" sz="9600" b="1" dirty="0">
              <a:solidFill>
                <a:srgbClr val="FFC000"/>
              </a:solidFill>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762000"/>
            <a:ext cx="8915400" cy="5318379"/>
          </a:xfrm>
        </p:spPr>
        <p:txBody>
          <a:bodyPr/>
          <a:lstStyle/>
          <a:p>
            <a:pPr algn="ctr"/>
            <a:r>
              <a:rPr lang="en-US" sz="9600" i="1" dirty="0" err="1" smtClean="0">
                <a:solidFill>
                  <a:srgbClr val="FFFF00"/>
                </a:solidFill>
                <a:latin typeface="HYGothic-Extra" pitchFamily="18" charset="-127"/>
                <a:ea typeface="HYGothic-Extra" pitchFamily="18" charset="-127"/>
              </a:rPr>
              <a:t>Makapigil-hininga</a:t>
            </a:r>
            <a:r>
              <a:rPr lang="en-US" sz="9600" dirty="0" smtClean="0">
                <a:latin typeface="HYGothic-Extra" pitchFamily="18" charset="-127"/>
                <a:ea typeface="HYGothic-Extra" pitchFamily="18" charset="-127"/>
              </a:rPr>
              <a:t> </a:t>
            </a:r>
            <a:r>
              <a:rPr lang="en-US" sz="9600" dirty="0" err="1" smtClean="0">
                <a:latin typeface="HYGothic-Extra" pitchFamily="18" charset="-127"/>
                <a:ea typeface="HYGothic-Extra" pitchFamily="18" charset="-127"/>
              </a:rPr>
              <a:t>ang</a:t>
            </a:r>
            <a:r>
              <a:rPr lang="en-US" sz="9600" dirty="0" smtClean="0">
                <a:latin typeface="HYGothic-Extra" pitchFamily="18" charset="-127"/>
                <a:ea typeface="HYGothic-Extra" pitchFamily="18" charset="-127"/>
              </a:rPr>
              <a:t> </a:t>
            </a:r>
            <a:r>
              <a:rPr lang="en-US" sz="9600" dirty="0" err="1" smtClean="0">
                <a:latin typeface="HYGothic-Extra" pitchFamily="18" charset="-127"/>
                <a:ea typeface="HYGothic-Extra" pitchFamily="18" charset="-127"/>
              </a:rPr>
              <a:t>pelikulang</a:t>
            </a:r>
            <a:r>
              <a:rPr lang="en-US" sz="9600" dirty="0" smtClean="0">
                <a:latin typeface="HYGothic-Extra" pitchFamily="18" charset="-127"/>
                <a:ea typeface="HYGothic-Extra" pitchFamily="18" charset="-127"/>
              </a:rPr>
              <a:t> </a:t>
            </a:r>
            <a:r>
              <a:rPr lang="en-US" sz="9600" dirty="0" err="1" smtClean="0">
                <a:latin typeface="HYGothic-Extra" pitchFamily="18" charset="-127"/>
                <a:ea typeface="HYGothic-Extra" pitchFamily="18" charset="-127"/>
              </a:rPr>
              <a:t>Tuhog</a:t>
            </a:r>
            <a:r>
              <a:rPr lang="en-US" sz="9600" dirty="0" smtClean="0">
                <a:latin typeface="HYGothic-Extra" pitchFamily="18" charset="-127"/>
                <a:ea typeface="HYGothic-Extra" pitchFamily="18" charset="-127"/>
              </a:rPr>
              <a:t>.</a:t>
            </a:r>
            <a:endParaRPr lang="en-US" sz="9600" dirty="0">
              <a:latin typeface="HYGothic-Extra" pitchFamily="18" charset="-127"/>
              <a:ea typeface="HYGothic-Extra" pitchFamily="18" charset="-127"/>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86000"/>
            <a:ext cx="7681913" cy="1523495"/>
          </a:xfrm>
        </p:spPr>
        <p:txBody>
          <a:bodyPr/>
          <a:lstStyle/>
          <a:p>
            <a:pPr algn="ctr"/>
            <a:r>
              <a:rPr lang="en-US" sz="9600" b="1" dirty="0" smtClean="0"/>
              <a:t>MAKAPIGIL HININGA</a:t>
            </a:r>
            <a:br>
              <a:rPr lang="en-US" sz="9600" b="1" dirty="0" smtClean="0"/>
            </a:br>
            <a:r>
              <a:rPr lang="en-US" sz="9600" b="1" dirty="0" err="1" smtClean="0">
                <a:solidFill>
                  <a:srgbClr val="FFC000"/>
                </a:solidFill>
              </a:rPr>
              <a:t>Nakasasabik</a:t>
            </a:r>
            <a:r>
              <a:rPr lang="en-US" sz="9600" b="1" dirty="0" smtClean="0"/>
              <a:t/>
            </a:r>
            <a:br>
              <a:rPr lang="en-US" sz="9600" b="1" dirty="0" smtClean="0"/>
            </a:br>
            <a:endParaRPr lang="en-US" sz="9600" b="1" dirty="0">
              <a:solidFill>
                <a:srgbClr val="FFC000"/>
              </a:solidFill>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066800"/>
            <a:ext cx="7681913" cy="1523495"/>
          </a:xfrm>
        </p:spPr>
        <p:txBody>
          <a:bodyPr/>
          <a:lstStyle/>
          <a:p>
            <a:pPr algn="ctr"/>
            <a:r>
              <a:rPr lang="en-US" sz="9600" b="1" dirty="0" smtClean="0"/>
              <a:t>PUTOK SA BUHO</a:t>
            </a:r>
            <a:r>
              <a:rPr lang="en-US" sz="9600" b="1" dirty="0" smtClean="0"/>
              <a:t/>
            </a:r>
            <a:br>
              <a:rPr lang="en-US" sz="9600" b="1" dirty="0" smtClean="0"/>
            </a:br>
            <a:r>
              <a:rPr lang="en-US" sz="9600" b="1" dirty="0" err="1" smtClean="0">
                <a:solidFill>
                  <a:srgbClr val="FFC000"/>
                </a:solidFill>
              </a:rPr>
              <a:t>Anak</a:t>
            </a:r>
            <a:r>
              <a:rPr lang="en-US" sz="9600" b="1" dirty="0" smtClean="0">
                <a:solidFill>
                  <a:srgbClr val="FFC000"/>
                </a:solidFill>
              </a:rPr>
              <a:t> </a:t>
            </a:r>
            <a:r>
              <a:rPr lang="en-US" sz="9600" b="1" dirty="0" err="1" smtClean="0">
                <a:solidFill>
                  <a:srgbClr val="FFC000"/>
                </a:solidFill>
              </a:rPr>
              <a:t>sa</a:t>
            </a:r>
            <a:r>
              <a:rPr lang="en-US" sz="9600" b="1" dirty="0" smtClean="0">
                <a:solidFill>
                  <a:srgbClr val="FFC000"/>
                </a:solidFill>
              </a:rPr>
              <a:t> </a:t>
            </a:r>
            <a:r>
              <a:rPr lang="en-US" sz="9600" b="1" dirty="0" err="1" smtClean="0">
                <a:solidFill>
                  <a:srgbClr val="FFC000"/>
                </a:solidFill>
              </a:rPr>
              <a:t>pagkadalaga</a:t>
            </a:r>
            <a:r>
              <a:rPr lang="en-US" sz="9600" b="1" dirty="0" smtClean="0"/>
              <a:t/>
            </a:r>
            <a:br>
              <a:rPr lang="en-US" sz="9600" b="1" dirty="0" smtClean="0"/>
            </a:br>
            <a:endParaRPr lang="en-US" sz="9600" b="1" dirty="0">
              <a:solidFill>
                <a:srgbClr val="FFC000"/>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762000"/>
            <a:ext cx="8382000" cy="5235279"/>
          </a:xfrm>
        </p:spPr>
        <p:txBody>
          <a:bodyPr/>
          <a:lstStyle/>
          <a:p>
            <a:pPr algn="ctr"/>
            <a:r>
              <a:rPr lang="en-US" sz="5400" dirty="0" smtClean="0">
                <a:latin typeface="HYGothic-Extra" pitchFamily="18" charset="-127"/>
                <a:ea typeface="HYGothic-Extra" pitchFamily="18" charset="-127"/>
              </a:rPr>
              <a:t>Hindi </a:t>
            </a:r>
            <a:r>
              <a:rPr lang="en-US" sz="5400" dirty="0" err="1" smtClean="0">
                <a:latin typeface="HYGothic-Extra" pitchFamily="18" charset="-127"/>
                <a:ea typeface="HYGothic-Extra" pitchFamily="18" charset="-127"/>
              </a:rPr>
              <a:t>totoo</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ang</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katapangan</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na</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ipinapakita</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ni</a:t>
            </a:r>
            <a:r>
              <a:rPr lang="en-US" sz="5400" dirty="0" smtClean="0">
                <a:latin typeface="HYGothic-Extra" pitchFamily="18" charset="-127"/>
                <a:ea typeface="HYGothic-Extra" pitchFamily="18" charset="-127"/>
              </a:rPr>
              <a:t> Vince </a:t>
            </a:r>
            <a:r>
              <a:rPr lang="en-US" sz="5400" dirty="0" err="1" smtClean="0">
                <a:latin typeface="HYGothic-Extra" pitchFamily="18" charset="-127"/>
                <a:ea typeface="HYGothic-Extra" pitchFamily="18" charset="-127"/>
              </a:rPr>
              <a:t>sa</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harap</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ni</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Laila</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sapagkat</a:t>
            </a:r>
            <a:r>
              <a:rPr lang="en-US" sz="5400" dirty="0" smtClean="0">
                <a:latin typeface="HYGothic-Extra" pitchFamily="18" charset="-127"/>
                <a:ea typeface="HYGothic-Extra" pitchFamily="18" charset="-127"/>
              </a:rPr>
              <a:t> </a:t>
            </a:r>
            <a:r>
              <a:rPr lang="en-US" sz="5400" i="1" dirty="0" err="1" smtClean="0">
                <a:solidFill>
                  <a:srgbClr val="FFFF00"/>
                </a:solidFill>
                <a:latin typeface="HYGothic-Extra" pitchFamily="18" charset="-127"/>
                <a:ea typeface="HYGothic-Extra" pitchFamily="18" charset="-127"/>
              </a:rPr>
              <a:t>bahag</a:t>
            </a:r>
            <a:r>
              <a:rPr lang="en-US" sz="5400" i="1" dirty="0" smtClean="0">
                <a:solidFill>
                  <a:srgbClr val="FFFF00"/>
                </a:solidFill>
                <a:latin typeface="HYGothic-Extra" pitchFamily="18" charset="-127"/>
                <a:ea typeface="HYGothic-Extra" pitchFamily="18" charset="-127"/>
              </a:rPr>
              <a:t> </a:t>
            </a:r>
            <a:r>
              <a:rPr lang="en-US" sz="5400" i="1" dirty="0" err="1" smtClean="0">
                <a:solidFill>
                  <a:srgbClr val="FFFF00"/>
                </a:solidFill>
                <a:latin typeface="HYGothic-Extra" pitchFamily="18" charset="-127"/>
                <a:ea typeface="HYGothic-Extra" pitchFamily="18" charset="-127"/>
              </a:rPr>
              <a:t>ang</a:t>
            </a:r>
            <a:r>
              <a:rPr lang="en-US" sz="5400" i="1" dirty="0" smtClean="0">
                <a:solidFill>
                  <a:srgbClr val="FFFF00"/>
                </a:solidFill>
                <a:latin typeface="HYGothic-Extra" pitchFamily="18" charset="-127"/>
                <a:ea typeface="HYGothic-Extra" pitchFamily="18" charset="-127"/>
              </a:rPr>
              <a:t> </a:t>
            </a:r>
            <a:r>
              <a:rPr lang="en-US" sz="5400" i="1" dirty="0" err="1" smtClean="0">
                <a:solidFill>
                  <a:srgbClr val="FFFF00"/>
                </a:solidFill>
                <a:latin typeface="HYGothic-Extra" pitchFamily="18" charset="-127"/>
                <a:ea typeface="HYGothic-Extra" pitchFamily="18" charset="-127"/>
              </a:rPr>
              <a:t>buntot</a:t>
            </a:r>
            <a:r>
              <a:rPr lang="en-US" sz="5400" i="1" dirty="0" smtClean="0">
                <a:solidFill>
                  <a:srgbClr val="FFFF00"/>
                </a:solidFill>
                <a:latin typeface="HYGothic-Extra" pitchFamily="18" charset="-127"/>
                <a:ea typeface="HYGothic-Extra" pitchFamily="18" charset="-127"/>
              </a:rPr>
              <a:t> </a:t>
            </a:r>
            <a:r>
              <a:rPr lang="en-US" sz="5400" dirty="0" err="1" smtClean="0">
                <a:latin typeface="HYGothic-Extra" pitchFamily="18" charset="-127"/>
                <a:ea typeface="HYGothic-Extra" pitchFamily="18" charset="-127"/>
              </a:rPr>
              <a:t>sa</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harap</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ng</a:t>
            </a:r>
            <a:r>
              <a:rPr lang="en-US" sz="5400" dirty="0" smtClean="0">
                <a:latin typeface="HYGothic-Extra" pitchFamily="18" charset="-127"/>
                <a:ea typeface="HYGothic-Extra" pitchFamily="18" charset="-127"/>
              </a:rPr>
              <a:t> </a:t>
            </a:r>
            <a:r>
              <a:rPr lang="en-US" sz="5400" dirty="0" err="1" smtClean="0">
                <a:latin typeface="HYGothic-Extra" pitchFamily="18" charset="-127"/>
                <a:ea typeface="HYGothic-Extra" pitchFamily="18" charset="-127"/>
              </a:rPr>
              <a:t>paghihirap</a:t>
            </a:r>
            <a:r>
              <a:rPr lang="en-US" sz="5400" dirty="0" smtClean="0">
                <a:latin typeface="HYGothic-Extra" pitchFamily="18" charset="-127"/>
                <a:ea typeface="HYGothic-Extra" pitchFamily="18" charset="-127"/>
              </a:rPr>
              <a:t>.</a:t>
            </a:r>
            <a:endParaRPr lang="en-US" sz="5400" dirty="0">
              <a:latin typeface="HYGothic-Extra" pitchFamily="18" charset="-127"/>
              <a:ea typeface="HYGothic-Extra" pitchFamily="18" charset="-127"/>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066800"/>
            <a:ext cx="7681913" cy="1523495"/>
          </a:xfrm>
        </p:spPr>
        <p:txBody>
          <a:bodyPr/>
          <a:lstStyle/>
          <a:p>
            <a:pPr algn="ctr"/>
            <a:r>
              <a:rPr lang="en-US" sz="9600" b="1" dirty="0" smtClean="0"/>
              <a:t>HILONG TALILONG</a:t>
            </a:r>
            <a:r>
              <a:rPr lang="en-US" sz="9600" b="1" dirty="0" smtClean="0"/>
              <a:t/>
            </a:r>
            <a:br>
              <a:rPr lang="en-US" sz="9600" b="1" dirty="0" smtClean="0"/>
            </a:br>
            <a:r>
              <a:rPr lang="en-US" sz="9600" b="1" dirty="0" err="1" smtClean="0">
                <a:solidFill>
                  <a:srgbClr val="FFC000"/>
                </a:solidFill>
                <a:latin typeface="Aharoni" pitchFamily="2" charset="-79"/>
                <a:cs typeface="Aharoni" pitchFamily="2" charset="-79"/>
              </a:rPr>
              <a:t>Litung-lito</a:t>
            </a:r>
            <a:r>
              <a:rPr lang="en-US" sz="9600" b="1" dirty="0" smtClean="0"/>
              <a:t/>
            </a:r>
            <a:br>
              <a:rPr lang="en-US" sz="9600" b="1" dirty="0" smtClean="0"/>
            </a:br>
            <a:endParaRPr lang="en-US" sz="9600" b="1" dirty="0">
              <a:solidFill>
                <a:srgbClr val="FFC000"/>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b="1" dirty="0" smtClean="0"/>
              <a:t>BAHAG ANG BUNTOT</a:t>
            </a:r>
            <a:br>
              <a:rPr lang="en-US" sz="9600" b="1" dirty="0" smtClean="0"/>
            </a:br>
            <a:r>
              <a:rPr lang="en-US" sz="9600" b="1" dirty="0" err="1" smtClean="0">
                <a:solidFill>
                  <a:schemeClr val="accent1"/>
                </a:solidFill>
              </a:rPr>
              <a:t>Duwag</a:t>
            </a:r>
            <a:endParaRPr lang="en-US" sz="9600" b="1" dirty="0">
              <a:solidFill>
                <a:schemeClr val="accent1"/>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b="1" dirty="0" smtClean="0"/>
              <a:t>NAG-ALSA BALUTAN</a:t>
            </a:r>
            <a:endParaRPr lang="en-US" sz="9600" b="1"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762000"/>
            <a:ext cx="8382000" cy="5484578"/>
          </a:xfrm>
        </p:spPr>
        <p:txBody>
          <a:bodyPr/>
          <a:lstStyle/>
          <a:p>
            <a:pPr algn="ctr"/>
            <a:r>
              <a:rPr lang="en-US" sz="6600" i="1" dirty="0" smtClean="0">
                <a:solidFill>
                  <a:srgbClr val="FFFF00"/>
                </a:solidFill>
                <a:latin typeface="HYGothic-Extra" pitchFamily="18" charset="-127"/>
                <a:ea typeface="HYGothic-Extra" pitchFamily="18" charset="-127"/>
              </a:rPr>
              <a:t>Nag-</a:t>
            </a:r>
            <a:r>
              <a:rPr lang="en-US" sz="6600" i="1" dirty="0" err="1" smtClean="0">
                <a:solidFill>
                  <a:srgbClr val="FFFF00"/>
                </a:solidFill>
                <a:latin typeface="HYGothic-Extra" pitchFamily="18" charset="-127"/>
                <a:ea typeface="HYGothic-Extra" pitchFamily="18" charset="-127"/>
              </a:rPr>
              <a:t>alsa</a:t>
            </a:r>
            <a:r>
              <a:rPr lang="en-US" sz="6600" i="1" dirty="0" smtClean="0">
                <a:solidFill>
                  <a:srgbClr val="FFFF00"/>
                </a:solidFill>
                <a:latin typeface="HYGothic-Extra" pitchFamily="18" charset="-127"/>
                <a:ea typeface="HYGothic-Extra" pitchFamily="18" charset="-127"/>
              </a:rPr>
              <a:t> </a:t>
            </a:r>
            <a:r>
              <a:rPr lang="en-US" sz="6600" i="1" dirty="0" err="1" smtClean="0">
                <a:solidFill>
                  <a:srgbClr val="FFFF00"/>
                </a:solidFill>
                <a:latin typeface="HYGothic-Extra" pitchFamily="18" charset="-127"/>
                <a:ea typeface="HYGothic-Extra" pitchFamily="18" charset="-127"/>
              </a:rPr>
              <a:t>balutan</a:t>
            </a:r>
            <a:r>
              <a:rPr lang="en-US" sz="6600" i="1" dirty="0" smtClean="0">
                <a:solidFill>
                  <a:srgbClr val="FFFF00"/>
                </a:solidFill>
                <a:latin typeface="HYGothic-Extra" pitchFamily="18" charset="-127"/>
                <a:ea typeface="HYGothic-Extra" pitchFamily="18" charset="-127"/>
              </a:rPr>
              <a:t> </a:t>
            </a:r>
            <a:r>
              <a:rPr lang="en-US" sz="6600" dirty="0" err="1" smtClean="0">
                <a:latin typeface="HYGothic-Extra" pitchFamily="18" charset="-127"/>
                <a:ea typeface="HYGothic-Extra" pitchFamily="18" charset="-127"/>
              </a:rPr>
              <a:t>si</a:t>
            </a:r>
            <a:r>
              <a:rPr lang="en-US" sz="6600" dirty="0" smtClean="0">
                <a:latin typeface="HYGothic-Extra" pitchFamily="18" charset="-127"/>
                <a:ea typeface="HYGothic-Extra" pitchFamily="18" charset="-127"/>
              </a:rPr>
              <a:t> Claudine </a:t>
            </a:r>
            <a:r>
              <a:rPr lang="en-US" sz="6600" dirty="0" err="1" smtClean="0">
                <a:latin typeface="HYGothic-Extra" pitchFamily="18" charset="-127"/>
                <a:ea typeface="HYGothic-Extra" pitchFamily="18" charset="-127"/>
              </a:rPr>
              <a:t>dahil</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sa</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malimit</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umanong</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pananakit</a:t>
            </a:r>
            <a:r>
              <a:rPr lang="en-US" sz="6600" dirty="0" smtClean="0">
                <a:latin typeface="HYGothic-Extra" pitchFamily="18" charset="-127"/>
                <a:ea typeface="HYGothic-Extra" pitchFamily="18" charset="-127"/>
              </a:rPr>
              <a:t> </a:t>
            </a:r>
            <a:r>
              <a:rPr lang="en-US" sz="6600" dirty="0" err="1" smtClean="0">
                <a:latin typeface="HYGothic-Extra" pitchFamily="18" charset="-127"/>
                <a:ea typeface="HYGothic-Extra" pitchFamily="18" charset="-127"/>
              </a:rPr>
              <a:t>ni</a:t>
            </a:r>
            <a:r>
              <a:rPr lang="en-US" sz="6600" dirty="0" smtClean="0">
                <a:latin typeface="HYGothic-Extra" pitchFamily="18" charset="-127"/>
                <a:ea typeface="HYGothic-Extra" pitchFamily="18" charset="-127"/>
              </a:rPr>
              <a:t> Reynard.</a:t>
            </a:r>
            <a:endParaRPr lang="en-US" sz="6600" dirty="0">
              <a:latin typeface="HYGothic-Extra" pitchFamily="18" charset="-127"/>
              <a:ea typeface="HYGothic-Extra" pitchFamily="18" charset="-127"/>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b="1" dirty="0" smtClean="0"/>
              <a:t>NAG-ALSA BALUTAN</a:t>
            </a:r>
            <a:br>
              <a:rPr lang="en-US" sz="9600" b="1" dirty="0" smtClean="0"/>
            </a:br>
            <a:r>
              <a:rPr lang="en-US" sz="9600" b="1" dirty="0" err="1" smtClean="0">
                <a:solidFill>
                  <a:srgbClr val="FFC000"/>
                </a:solidFill>
              </a:rPr>
              <a:t>Lumayas</a:t>
            </a:r>
            <a:endParaRPr lang="en-US" sz="9600" b="1" dirty="0">
              <a:solidFill>
                <a:srgbClr val="FFC000"/>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b="1" dirty="0" smtClean="0"/>
              <a:t>HAWAK SA TAINGA</a:t>
            </a:r>
            <a:endParaRPr lang="en-US" sz="9600" b="1"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762000"/>
            <a:ext cx="8382000" cy="4985980"/>
          </a:xfrm>
        </p:spPr>
        <p:txBody>
          <a:bodyPr/>
          <a:lstStyle/>
          <a:p>
            <a:pPr algn="ctr"/>
            <a:r>
              <a:rPr lang="en-US" sz="7200" dirty="0" err="1" smtClean="0">
                <a:latin typeface="HYGothic-Extra" pitchFamily="18" charset="-127"/>
                <a:ea typeface="HYGothic-Extra" pitchFamily="18" charset="-127"/>
              </a:rPr>
              <a:t>Sinasabi</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ng</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mga</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kapitbahay</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nila</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na</a:t>
            </a:r>
            <a:r>
              <a:rPr lang="en-US" sz="7200" dirty="0" smtClean="0">
                <a:latin typeface="HYGothic-Extra" pitchFamily="18" charset="-127"/>
                <a:ea typeface="HYGothic-Extra" pitchFamily="18" charset="-127"/>
              </a:rPr>
              <a:t> </a:t>
            </a:r>
            <a:r>
              <a:rPr lang="en-US" sz="7200" dirty="0" err="1" smtClean="0">
                <a:latin typeface="HYGothic-Extra" pitchFamily="18" charset="-127"/>
                <a:ea typeface="HYGothic-Extra" pitchFamily="18" charset="-127"/>
              </a:rPr>
              <a:t>si</a:t>
            </a:r>
            <a:r>
              <a:rPr lang="en-US" sz="7200" dirty="0" smtClean="0">
                <a:latin typeface="HYGothic-Extra" pitchFamily="18" charset="-127"/>
                <a:ea typeface="HYGothic-Extra" pitchFamily="18" charset="-127"/>
              </a:rPr>
              <a:t> Lily ay </a:t>
            </a:r>
            <a:r>
              <a:rPr lang="en-US" sz="7200" i="1" dirty="0" err="1" smtClean="0">
                <a:solidFill>
                  <a:srgbClr val="FFFF00"/>
                </a:solidFill>
                <a:latin typeface="HYGothic-Extra" pitchFamily="18" charset="-127"/>
                <a:ea typeface="HYGothic-Extra" pitchFamily="18" charset="-127"/>
              </a:rPr>
              <a:t>hawak</a:t>
            </a:r>
            <a:r>
              <a:rPr lang="en-US" sz="7200" i="1" dirty="0" smtClean="0">
                <a:solidFill>
                  <a:srgbClr val="FFFF00"/>
                </a:solidFill>
                <a:latin typeface="HYGothic-Extra" pitchFamily="18" charset="-127"/>
                <a:ea typeface="HYGothic-Extra" pitchFamily="18" charset="-127"/>
              </a:rPr>
              <a:t> </a:t>
            </a:r>
            <a:r>
              <a:rPr lang="en-US" sz="7200" i="1" dirty="0" err="1" smtClean="0">
                <a:solidFill>
                  <a:srgbClr val="FFFF00"/>
                </a:solidFill>
                <a:latin typeface="HYGothic-Extra" pitchFamily="18" charset="-127"/>
                <a:ea typeface="HYGothic-Extra" pitchFamily="18" charset="-127"/>
              </a:rPr>
              <a:t>sa</a:t>
            </a:r>
            <a:r>
              <a:rPr lang="en-US" sz="7200" i="1" dirty="0" smtClean="0">
                <a:solidFill>
                  <a:srgbClr val="FFFF00"/>
                </a:solidFill>
                <a:latin typeface="HYGothic-Extra" pitchFamily="18" charset="-127"/>
                <a:ea typeface="HYGothic-Extra" pitchFamily="18" charset="-127"/>
              </a:rPr>
              <a:t> </a:t>
            </a:r>
            <a:r>
              <a:rPr lang="en-US" sz="7200" i="1" dirty="0" err="1" smtClean="0">
                <a:solidFill>
                  <a:srgbClr val="FFFF00"/>
                </a:solidFill>
                <a:latin typeface="HYGothic-Extra" pitchFamily="18" charset="-127"/>
                <a:ea typeface="HYGothic-Extra" pitchFamily="18" charset="-127"/>
              </a:rPr>
              <a:t>tainga</a:t>
            </a:r>
            <a:r>
              <a:rPr lang="en-US" sz="7200" i="1" dirty="0" smtClean="0">
                <a:solidFill>
                  <a:srgbClr val="FFFF00"/>
                </a:solidFill>
                <a:latin typeface="HYGothic-Extra" pitchFamily="18" charset="-127"/>
                <a:ea typeface="HYGothic-Extra" pitchFamily="18" charset="-127"/>
              </a:rPr>
              <a:t> </a:t>
            </a:r>
            <a:r>
              <a:rPr lang="en-US" sz="7200" dirty="0" err="1" smtClean="0">
                <a:latin typeface="HYGothic-Extra" pitchFamily="18" charset="-127"/>
                <a:ea typeface="HYGothic-Extra" pitchFamily="18" charset="-127"/>
              </a:rPr>
              <a:t>ni</a:t>
            </a:r>
            <a:r>
              <a:rPr lang="en-US" sz="7200" dirty="0" smtClean="0">
                <a:latin typeface="HYGothic-Extra" pitchFamily="18" charset="-127"/>
                <a:ea typeface="HYGothic-Extra" pitchFamily="18" charset="-127"/>
              </a:rPr>
              <a:t> Vin.</a:t>
            </a:r>
            <a:endParaRPr lang="en-US" sz="7200" dirty="0">
              <a:latin typeface="HYGothic-Extra" pitchFamily="18" charset="-127"/>
              <a:ea typeface="HYGothic-Extra" pitchFamily="18" charset="-127"/>
            </a:endParaRPr>
          </a:p>
        </p:txBody>
      </p:sp>
    </p:spTree>
  </p:cSld>
  <p:clrMapOvr>
    <a:masterClrMapping/>
  </p:clrMapOvr>
  <p:transition>
    <p:fade/>
  </p:transition>
</p:sld>
</file>

<file path=ppt/theme/theme1.xml><?xml version="1.0" encoding="utf-8"?>
<a:theme xmlns:a="http://schemas.openxmlformats.org/drawingml/2006/main" name="1_Light and shadow GREEN Segoe">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6106CA2-7348-4096-AE80-120EE12387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1_Light and shadow GREEN Segoe</Template>
  <TotalTime>75</TotalTime>
  <Words>296</Words>
  <Application>Microsoft Office PowerPoint</Application>
  <PresentationFormat>On-screen Show (4:3)</PresentationFormat>
  <Paragraphs>37</Paragraphs>
  <Slides>30</Slides>
  <Notes>1</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1_Light and shadow GREEN Segoe</vt:lpstr>
      <vt:lpstr>White with Courier font for code slides</vt:lpstr>
      <vt:lpstr>Ang KAWIKAAN</vt:lpstr>
      <vt:lpstr>BAHAG ANG BUNTOT</vt:lpstr>
      <vt:lpstr>Slide 3</vt:lpstr>
      <vt:lpstr>BAHAG ANG BUNTOT Duwag</vt:lpstr>
      <vt:lpstr>NAG-ALSA BALUTAN</vt:lpstr>
      <vt:lpstr>Slide 6</vt:lpstr>
      <vt:lpstr>NAG-ALSA BALUTAN Lumayas</vt:lpstr>
      <vt:lpstr>HAWAK SA TAINGA</vt:lpstr>
      <vt:lpstr>Slide 9</vt:lpstr>
      <vt:lpstr>HAWAK SA TAINGA Sunud-sunuran</vt:lpstr>
      <vt:lpstr>MABULAKLAK ANG LANDAS</vt:lpstr>
      <vt:lpstr>Slide 12</vt:lpstr>
      <vt:lpstr>MABULAKLAK ANG LANDAS Maganda ang Kinabukasan</vt:lpstr>
      <vt:lpstr>MATIBAY NA LUBID kung PAGSAMA-SAMAHIN ang SINULID</vt:lpstr>
      <vt:lpstr>Slide 15</vt:lpstr>
      <vt:lpstr>MATIBAY NA LUBID kung PAGSAMA-SAMAHIN ang SINULID Ang lakas ng tao ay nasa pagkakaisa nila.</vt:lpstr>
      <vt:lpstr>MALIIT ANG SISIDLAN</vt:lpstr>
      <vt:lpstr>Slide 18</vt:lpstr>
      <vt:lpstr>MALIIT ANG SISIDLAN Walang pasensya</vt:lpstr>
      <vt:lpstr>NAGMAMATANG-MANOK</vt:lpstr>
      <vt:lpstr>Slide 21</vt:lpstr>
      <vt:lpstr>NAGMAMATANG-MANOK Malabo ang mata</vt:lpstr>
      <vt:lpstr>PAGSASAULIAN NG KANDILA </vt:lpstr>
      <vt:lpstr>Slide 24</vt:lpstr>
      <vt:lpstr>PAGSASAULIAN NG KANDILA Pagkasira ng pagkakaibigan </vt:lpstr>
      <vt:lpstr>MAKAPIGIL HININGA </vt:lpstr>
      <vt:lpstr>Slide 27</vt:lpstr>
      <vt:lpstr>MAKAPIGIL HININGA Nakasasabik </vt:lpstr>
      <vt:lpstr>PUTOK SA BUHO Anak sa pagkadalaga </vt:lpstr>
      <vt:lpstr>HILONG TALILONG Litung-lito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 KAWIKAAN</dc:title>
  <dc:creator>kipper</dc:creator>
  <cp:lastModifiedBy>kipper</cp:lastModifiedBy>
  <cp:revision>31</cp:revision>
  <dcterms:created xsi:type="dcterms:W3CDTF">2016-06-23T06:08:59Z</dcterms:created>
  <dcterms:modified xsi:type="dcterms:W3CDTF">2016-06-24T07:24:03Z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TC102867529990</vt:lpwstr>
  </property>
</Properties>
</file>