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</p:sldIdLst>
  <p:sldSz cx="9144000" cy="6858000" type="screen4x3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68F88C59-319B-4332-9A1D-2A62CFCB00D8}" type="datetimeFigureOut">
              <a:rPr lang="en-US" altLang="ko-KR" smtClean="0"/>
              <a:pPr/>
              <a:t>8/24/2016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947164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/>
              <a:pPr/>
              <a:t>5/15/2009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152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앨범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latinLnBrk="1">
              <a:defRPr lang="ko-KR"/>
            </a:lvl1pPr>
            <a:extLst/>
          </a:lstStyle>
          <a:p>
            <a:r>
              <a:rPr lang="ko-KR"/>
              <a:t>사진 앨범 제목을 입력하십시오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날짜 및 기타 세부 정보를 입력하십시오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latinLnBrk="1">
              <a:buFontTx/>
              <a:buNone/>
            </a:pPr>
            <a:r>
              <a:rPr lang="en-US" altLang="ko-KR" sz="2000" smtClean="0"/>
              <a:t>Click icon to add picture</a:t>
            </a:r>
            <a:endParaRPr lang="ko-KR" sz="200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lang="ko-KR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가로, 세로 혼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세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1">
              <a:spcBef>
                <a:spcPct val="20000"/>
              </a:spcBef>
              <a:buFontTx/>
              <a:buNone/>
              <a:defRPr lang="ko-KR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가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세로 구역 4개(큰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latinLnBrk="1">
              <a:buFontTx/>
              <a:buNone/>
              <a:defRPr lang="ko-KR" sz="24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4개(가로 3개, 세로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5개(가로 3개, 세로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5개(가로 2개, 세로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/>
              <a:t>Click icon to add picture</a:t>
            </a:r>
            <a:endParaRPr lang="ko-KR" sz="2400" i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latinLnBrk="1">
              <a:buFontTx/>
              <a:buNone/>
              <a:defRPr lang="ko-KR" sz="180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/>
              <a:t>Click icon to add picture</a:t>
            </a:r>
            <a:endParaRPr lang="ko-KR" sz="2400" i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/>
              <a:t>Click icon to add picture</a:t>
            </a:r>
            <a:endParaRPr lang="ko-KR" sz="2400" i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latinLnBrk="1">
              <a:buFontTx/>
              <a:buNone/>
              <a:defRPr lang="ko-KR" sz="180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latinLnBrk="1">
              <a:buFontTx/>
              <a:buNone/>
              <a:defRPr lang="ko-KR" sz="180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가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ko-KR" i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파노라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latinLnBrk="1">
              <a:buFontTx/>
              <a:buNone/>
              <a:defRPr lang="ko-KR" sz="180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/>
              <a:pPr/>
              <a:t>5/15/2009</a:t>
            </a:fld>
            <a:endParaRPr lang="ko-KR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세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mtClean="0"/>
              <a:t>Click icon to add picture</a:t>
            </a:r>
            <a:endParaRPr lang="ko-KR" i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가로(전체 화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ko-KR"/>
              <a:t>전체 페이지 그림을</a:t>
            </a:r>
            <a:r>
              <a:rPr lang="ko-KR" baseline="0"/>
              <a:t> 추가하려면 </a:t>
            </a:r>
            <a:r>
              <a:rPr lang="ko-KR"/>
              <a:t>아이콘을 클릭하십시오</a:t>
            </a:r>
            <a:endParaRPr lang="ko-KR" i="0" baseline="0"/>
          </a:p>
          <a:p>
            <a:pPr marL="0" marR="0" indent="0" algn="ctr" latinLnBrk="1">
              <a:buFontTx/>
              <a:buNone/>
            </a:pPr>
            <a:endParaRPr lang="ko-KR" i="0"/>
          </a:p>
          <a:p>
            <a:pPr algn="ctr" latinLnBrk="1">
              <a:buFontTx/>
              <a:buNone/>
            </a:pPr>
            <a:endParaRPr lang="ko-KR" i="0"/>
          </a:p>
          <a:p>
            <a:pPr algn="ctr" latinLnBrk="1">
              <a:buFontTx/>
              <a:buNone/>
            </a:pPr>
            <a:endParaRPr lang="ko-KR" i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앨범 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latinLnBrk="1">
              <a:defRPr lang="ko-KR" baseline="0"/>
            </a:lvl1pPr>
            <a:extLst/>
          </a:lstStyle>
          <a:p>
            <a:r>
              <a:rPr lang="ko-KR"/>
              <a:t>구역 제목을 입력하십시오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latinLnBrk="1">
              <a:buFontTx/>
              <a:buNone/>
              <a:defRPr lang="ko-KR" sz="1800"/>
            </a:lvl1pPr>
            <a:extLst/>
          </a:lstStyle>
          <a:p>
            <a:pPr lvl="0" latinLnBrk="1"/>
            <a:r>
              <a:rPr lang="ko-KR"/>
              <a:t>부제목을 입력하십시오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latinLnBrk="1">
              <a:buFontTx/>
              <a:buNone/>
            </a:pPr>
            <a:r>
              <a:rPr lang="en-US" altLang="ko-KR" sz="2000" smtClean="0"/>
              <a:t>Click icon to add picture</a:t>
            </a:r>
            <a:endParaRPr lang="ko-KR" sz="200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latinLnBrk="1">
              <a:buFontTx/>
              <a:buNone/>
            </a:pPr>
            <a:r>
              <a:rPr lang="en-US" altLang="ko-KR" sz="2000" smtClean="0"/>
              <a:t>Click icon to add picture</a:t>
            </a:r>
            <a:endParaRPr lang="ko-KR" sz="200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latinLnBrk="1">
              <a:buFontTx/>
              <a:buNone/>
            </a:pPr>
            <a:r>
              <a:rPr lang="en-US" altLang="ko-KR" sz="2000" smtClean="0"/>
              <a:t>Click icon to add picture</a:t>
            </a:r>
            <a:endParaRPr lang="ko-KR" sz="200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세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/>
              <a:t>Click icon to add picture</a:t>
            </a:r>
            <a:endParaRPr lang="ko-KR" sz="2400" i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/>
              <a:t>Click icon to add picture</a:t>
            </a:r>
            <a:endParaRPr lang="ko-KR" sz="2400" i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2개(가로, 세로 혼합,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altLang="ko-KR" smtClean="0"/>
              <a:t>Click icon to add picture</a:t>
            </a:r>
            <a:endParaRPr lang="ko-KR" i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altLang="ko-KR" smtClean="0"/>
              <a:t>Click icon to add picture</a:t>
            </a:r>
            <a:endParaRPr lang="ko-KR" i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편집합니다.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latinLnBrk="1">
              <a:defRPr lang="ko-KR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8/24/2016</a:t>
            </a:fld>
            <a:endParaRPr lang="ko-KR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latinLnBrk="1">
              <a:defRPr lang="ko-KR" sz="1200">
                <a:solidFill>
                  <a:schemeClr val="tx2"/>
                </a:solidFill>
              </a:defRPr>
            </a:lvl1pPr>
            <a:extLst/>
          </a:lstStyle>
          <a:p>
            <a:pPr algn="ctr" latinLnBrk="1"/>
            <a:endParaRPr lang="ko-KR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latinLnBrk="1">
              <a:defRPr lang="ko-KR" sz="1200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lang="ko-KR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lang="ko-KR">
          <a:solidFill>
            <a:schemeClr val="tx2"/>
          </a:solidFill>
        </a:defRPr>
      </a:lvl2pPr>
      <a:lvl3pPr eaLnBrk="1" latinLnBrk="1" hangingPunct="1">
        <a:defRPr lang="ko-KR">
          <a:solidFill>
            <a:schemeClr val="tx2"/>
          </a:solidFill>
        </a:defRPr>
      </a:lvl3pPr>
      <a:lvl4pPr eaLnBrk="1" latinLnBrk="1" hangingPunct="1">
        <a:defRPr lang="ko-KR">
          <a:solidFill>
            <a:schemeClr val="tx2"/>
          </a:solidFill>
        </a:defRPr>
      </a:lvl4pPr>
      <a:lvl5pPr eaLnBrk="1" latinLnBrk="1" hangingPunct="1">
        <a:defRPr lang="ko-KR">
          <a:solidFill>
            <a:schemeClr val="tx2"/>
          </a:solidFill>
        </a:defRPr>
      </a:lvl5pPr>
      <a:lvl6pPr eaLnBrk="1" latinLnBrk="1" hangingPunct="1">
        <a:defRPr lang="ko-KR">
          <a:solidFill>
            <a:schemeClr val="tx2"/>
          </a:solidFill>
        </a:defRPr>
      </a:lvl6pPr>
      <a:lvl7pPr eaLnBrk="1" latinLnBrk="1" hangingPunct="1">
        <a:defRPr lang="ko-KR">
          <a:solidFill>
            <a:schemeClr val="tx2"/>
          </a:solidFill>
        </a:defRPr>
      </a:lvl7pPr>
      <a:lvl8pPr eaLnBrk="1" latinLnBrk="1" hangingPunct="1">
        <a:defRPr lang="ko-KR">
          <a:solidFill>
            <a:schemeClr val="tx2"/>
          </a:solidFill>
        </a:defRPr>
      </a:lvl8pPr>
      <a:lvl9pPr eaLnBrk="1" latinLnBrk="1" hangingPunct="1">
        <a:defRPr lang="ko-KR">
          <a:solidFill>
            <a:schemeClr val="tx2"/>
          </a:solidFill>
        </a:defRPr>
      </a:lvl9pPr>
      <a:extLst/>
    </p:titleStyle>
    <p:bodyStyle>
      <a:lvl1pPr marL="342900" indent="-342900" algn="l" rtl="0" eaLnBrk="1" latinLnBrk="1" hangingPunct="1">
        <a:spcBef>
          <a:spcPct val="20000"/>
        </a:spcBef>
        <a:buChar char="•"/>
        <a:defRPr lang="ko-KR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har char="–"/>
        <a:defRPr lang="ko-KR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har char="•"/>
        <a:defRPr lang="ko-K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har char="–"/>
        <a:defRPr lang="ko-KR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har char="»"/>
        <a:defRPr lang="ko-KR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har char="•"/>
        <a:defRPr lang="ko-K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har char="•"/>
        <a:defRPr lang="ko-K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har char="•"/>
        <a:defRPr lang="ko-K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har char="•"/>
        <a:defRPr lang="ko-K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j0313970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/>
      </p:pic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>
          <a:xfrm>
            <a:off x="990600" y="4495800"/>
            <a:ext cx="7529946" cy="1857375"/>
          </a:xfrm>
        </p:spPr>
        <p:txBody>
          <a:bodyPr/>
          <a:lstStyle/>
          <a:p>
            <a:r>
              <a:rPr lang="en-US" altLang="ko-KR" sz="6600" dirty="0" smtClean="0">
                <a:latin typeface="Arial Black" pitchFamily="34" charset="0"/>
              </a:rPr>
              <a:t>LEARN ENGLISH!</a:t>
            </a:r>
            <a:endParaRPr lang="ko-KR" sz="6600" dirty="0">
              <a:latin typeface="Arial Black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98485" cy="1066800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latin typeface="Aharoni" pitchFamily="2" charset="-79"/>
                <a:cs typeface="Aharoni" pitchFamily="2" charset="-79"/>
              </a:rPr>
              <a:t>Be a </a:t>
            </a:r>
            <a:r>
              <a:rPr lang="en-US" altLang="ko-KR" sz="5400" b="1" smtClean="0">
                <a:latin typeface="Aharoni" pitchFamily="2" charset="-79"/>
                <a:cs typeface="Aharoni" pitchFamily="2" charset="-79"/>
              </a:rPr>
              <a:t>global </a:t>
            </a:r>
            <a:r>
              <a:rPr lang="en-US" altLang="ko-KR" sz="5400" b="1" smtClean="0">
                <a:latin typeface="Aharoni" pitchFamily="2" charset="-79"/>
                <a:cs typeface="Aharoni" pitchFamily="2" charset="-79"/>
              </a:rPr>
              <a:t>employee</a:t>
            </a:r>
            <a:endParaRPr lang="ko-KR" sz="5400" b="1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694284777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694284777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694284777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694284777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694284777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694284777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694284777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694284777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694284777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694284777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t="12500" b="1250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694284777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694284777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694284777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694284777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694284777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694284777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FB_IMG_1466942847775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8</Words>
  <Application>Microsoft Office PowerPoint</Application>
  <PresentationFormat>On-screen Show (4:3)</PresentationFormat>
  <Paragraphs>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ClassicPhotoAlbum</vt:lpstr>
      <vt:lpstr>Be a global employee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2016-07-12T04:48:09Z</dcterms:created>
  <dcterms:modified xsi:type="dcterms:W3CDTF">2016-08-25T03:29:41Z</dcterms:modified>
</cp:coreProperties>
</file>