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0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3BE0-B517-4440-B4FF-161D8C524C5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4FAE3-C8E3-4F42-BE7C-90766383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CLERICAL OPERATIONS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Civil Service</a:t>
            </a:r>
          </a:p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SUP-Professional Notes</a:t>
            </a:r>
            <a:endParaRPr lang="en-US" sz="5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986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 CLERICAL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TYPING- 60 words/min </a:t>
            </a:r>
          </a:p>
          <a:p>
            <a:pPr lvl="1"/>
            <a:r>
              <a:rPr lang="en-US" dirty="0" smtClean="0"/>
              <a:t>Hunt and peck method- impossible</a:t>
            </a:r>
          </a:p>
          <a:p>
            <a:r>
              <a:rPr lang="en-US" dirty="0" smtClean="0"/>
              <a:t>DATA ENTRY</a:t>
            </a:r>
          </a:p>
          <a:p>
            <a:r>
              <a:rPr lang="en-US" dirty="0" smtClean="0"/>
              <a:t>FILING</a:t>
            </a:r>
          </a:p>
          <a:p>
            <a:r>
              <a:rPr lang="en-US" dirty="0" smtClean="0"/>
              <a:t>WORD- MS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PHONE- transfer calls, put calls on hold on a multimedia phone, smiling, being polite, friendly employees (courteous)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2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GUIDELINES for ALPHABETICAL  Arrangement of letters and sorting of NUMERALS and other SYMBOLS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Arrangement “filing”- used in library catalogs, indexes, inventories, dictionaries and other lists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638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DATA ENTRY</a:t>
            </a:r>
          </a:p>
          <a:p>
            <a:pPr algn="ctr"/>
            <a:r>
              <a:rPr lang="en-US" sz="5400" b="1" dirty="0" smtClean="0"/>
              <a:t>RECEPTIONIST (COMMUNICATION)</a:t>
            </a:r>
          </a:p>
          <a:p>
            <a:pPr algn="ctr"/>
            <a:r>
              <a:rPr lang="en-US" sz="5400" b="1" dirty="0" smtClean="0"/>
              <a:t>ADMINISTRATIVE ASSISTANT/ AIDE</a:t>
            </a:r>
          </a:p>
        </p:txBody>
      </p:sp>
    </p:spTree>
    <p:extLst>
      <p:ext uri="{BB962C8B-B14F-4D97-AF65-F5344CB8AC3E}">
        <p14:creationId xmlns:p14="http://schemas.microsoft.com/office/powerpoint/2010/main" val="52480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PRINCIPLES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637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Number of rules </a:t>
            </a:r>
            <a:r>
              <a:rPr lang="en-US" smtClean="0"/>
              <a:t>is kept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94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CLERICAL OPERATIONS</vt:lpstr>
      <vt:lpstr>6 CLERICAL SKILLS</vt:lpstr>
      <vt:lpstr>GUIDELINES for ALPHABETICAL  Arrangement of letters and sorting of NUMERALS and other SYMBOLS</vt:lpstr>
      <vt:lpstr>PowerPoint Presentation</vt:lpstr>
      <vt:lpstr>PRINCIPLES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CLERICAL OPERATIONS</dc:title>
  <dc:creator>VIRGO C. LOPEZ</dc:creator>
  <cp:lastModifiedBy>VIRGO C. LOPEZ</cp:lastModifiedBy>
  <cp:revision>10</cp:revision>
  <dcterms:created xsi:type="dcterms:W3CDTF">2016-09-03T17:42:24Z</dcterms:created>
  <dcterms:modified xsi:type="dcterms:W3CDTF">2016-09-03T23:29:30Z</dcterms:modified>
</cp:coreProperties>
</file>