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8"/>
  </p:notesMasterIdLst>
  <p:sldIdLst>
    <p:sldId id="256" r:id="rId2"/>
    <p:sldId id="258" r:id="rId3"/>
    <p:sldId id="266" r:id="rId4"/>
    <p:sldId id="267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402" r:id="rId47"/>
    <p:sldId id="272" r:id="rId48"/>
    <p:sldId id="433" r:id="rId49"/>
    <p:sldId id="434" r:id="rId50"/>
    <p:sldId id="435" r:id="rId51"/>
    <p:sldId id="436" r:id="rId52"/>
    <p:sldId id="438" r:id="rId53"/>
    <p:sldId id="313" r:id="rId54"/>
    <p:sldId id="437" r:id="rId55"/>
    <p:sldId id="333" r:id="rId56"/>
    <p:sldId id="439" r:id="rId5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CC00CC"/>
    <a:srgbClr val="FEE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86" d="100"/>
          <a:sy n="86" d="100"/>
        </p:scale>
        <p:origin x="-79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8/28/2016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8/28/2016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8/28/2016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8/28/2016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8/28/2016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8/28/2016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8/28/2016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8/28/2016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8/28/2016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FILIPINO%20NOTES.pptx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TALASALITAAN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ALAMIN%20gamitin%20TALASALITAAN.pptx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Ang%20KAWIKAAN.pptx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PAGKILALA%20SA%20MALI.pptx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TANDAAN.pptx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KARAGDAGANG%20TANONG%20SA%20FILIPINO.ppt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905000" y="3409950"/>
            <a:ext cx="9220200" cy="971550"/>
          </a:xfrm>
        </p:spPr>
        <p:txBody>
          <a:bodyPr>
            <a:noAutofit/>
          </a:bodyPr>
          <a:lstStyle>
            <a:extLst/>
          </a:lstStyle>
          <a:p>
            <a:r>
              <a:rPr lang="en-US" sz="7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fil</a:t>
            </a:r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ip</a:t>
            </a:r>
            <a:r>
              <a:rPr lang="en-US" sz="7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ino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Virgo Clemente Lopez, </a:t>
            </a:r>
            <a:r>
              <a:rPr lang="en-US" i="1" dirty="0" err="1" smtClean="0"/>
              <a:t>Tagapagtalakay</a:t>
            </a:r>
            <a:endParaRPr lang="en-US" i="1" dirty="0"/>
          </a:p>
        </p:txBody>
      </p:sp>
      <p:pic>
        <p:nvPicPr>
          <p:cNvPr id="6" name="Content Placeholder 3" descr="10988760_10152824404469818_2117784839_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183562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142875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err="1" smtClean="0">
                <a:latin typeface="Arabic Typesetting" pitchFamily="66" charset="-78"/>
                <a:cs typeface="Arabic Typesetting" pitchFamily="66" charset="-78"/>
              </a:rPr>
              <a:t>Paliwanag</a:t>
            </a:r>
            <a:r>
              <a:rPr lang="en-US" sz="6000" i="1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6000" i="1" dirty="0" err="1" smtClean="0">
                <a:latin typeface="Arabic Typesetting" pitchFamily="66" charset="-78"/>
                <a:cs typeface="Arabic Typesetting" pitchFamily="66" charset="-78"/>
              </a:rPr>
              <a:t>sa</a:t>
            </a:r>
            <a:r>
              <a:rPr lang="en-US" sz="6000" i="1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6000" i="1" dirty="0" err="1" smtClean="0">
                <a:latin typeface="Arabic Typesetting" pitchFamily="66" charset="-78"/>
                <a:cs typeface="Arabic Typesetting" pitchFamily="66" charset="-78"/>
              </a:rPr>
              <a:t>mga</a:t>
            </a:r>
            <a:r>
              <a:rPr lang="en-US" sz="6000" i="1" dirty="0" smtClean="0">
                <a:latin typeface="Arabic Typesetting" pitchFamily="66" charset="-78"/>
                <a:cs typeface="Arabic Typesetting" pitchFamily="66" charset="-78"/>
              </a:rPr>
              <a:t> KASAGUTAN </a:t>
            </a:r>
            <a:r>
              <a:rPr lang="en-US" sz="6000" i="1" dirty="0" err="1" smtClean="0">
                <a:latin typeface="Arabic Typesetting" pitchFamily="66" charset="-78"/>
                <a:cs typeface="Arabic Typesetting" pitchFamily="66" charset="-78"/>
              </a:rPr>
              <a:t>sa</a:t>
            </a:r>
            <a:r>
              <a:rPr lang="en-US" sz="6000" i="1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itchFamily="18" charset="0"/>
              </a:rPr>
              <a:t>pagsusulit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Pangatlong</a:t>
            </a:r>
            <a:r>
              <a:rPr lang="en-US" dirty="0" smtClean="0"/>
              <a:t> </a:t>
            </a:r>
            <a:r>
              <a:rPr lang="en-US" dirty="0" err="1" smtClean="0"/>
              <a:t>Aytem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/>
              <a:t>Kaibigan</a:t>
            </a:r>
            <a:r>
              <a:rPr lang="en-US" sz="3600" dirty="0" smtClean="0"/>
              <a:t> </a:t>
            </a:r>
            <a:r>
              <a:rPr lang="en-US" sz="3600" dirty="0" err="1" smtClean="0"/>
              <a:t>kami</a:t>
            </a:r>
            <a:r>
              <a:rPr lang="en-US" sz="3600" dirty="0" smtClean="0"/>
              <a:t> __________ Tommy at Geoff.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Nila</a:t>
            </a:r>
            <a:endParaRPr lang="en-US" sz="4800" dirty="0" smtClean="0"/>
          </a:p>
          <a:p>
            <a:pPr lvl="1"/>
            <a:r>
              <a:rPr lang="en-US" sz="4800" dirty="0" smtClean="0"/>
              <a:t>B. Nina</a:t>
            </a:r>
          </a:p>
          <a:p>
            <a:pPr lvl="1"/>
            <a:r>
              <a:rPr lang="en-US" sz="4800" dirty="0" smtClean="0"/>
              <a:t>C. Kina</a:t>
            </a:r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Kila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Pangatlong</a:t>
            </a:r>
            <a:r>
              <a:rPr lang="en-US" dirty="0" smtClean="0"/>
              <a:t> </a:t>
            </a:r>
            <a:r>
              <a:rPr lang="en-US" dirty="0" err="1" smtClean="0"/>
              <a:t>Aytem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/>
              <a:t>Kaibigan</a:t>
            </a:r>
            <a:r>
              <a:rPr lang="en-US" sz="3600" dirty="0" smtClean="0"/>
              <a:t> </a:t>
            </a:r>
            <a:r>
              <a:rPr lang="en-US" sz="3600" dirty="0" err="1" smtClean="0"/>
              <a:t>kami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nina</a:t>
            </a:r>
            <a:r>
              <a:rPr lang="en-US" sz="3600" dirty="0" smtClean="0"/>
              <a:t> Tommy at Geoff.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Nila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Nina</a:t>
            </a:r>
          </a:p>
          <a:p>
            <a:pPr lvl="1"/>
            <a:r>
              <a:rPr lang="en-US" sz="4800" dirty="0" smtClean="0"/>
              <a:t>C. Kina</a:t>
            </a:r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Kila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CEBU: </a:t>
            </a:r>
            <a:r>
              <a:rPr lang="en-US" sz="3600" dirty="0" err="1" smtClean="0"/>
              <a:t>Sinulog</a:t>
            </a:r>
            <a:r>
              <a:rPr lang="en-US" sz="3600" dirty="0" smtClean="0"/>
              <a:t>, KALIBO: </a:t>
            </a:r>
            <a:r>
              <a:rPr lang="en-US" sz="3600" dirty="0" err="1" smtClean="0"/>
              <a:t>Ati-atihan</a:t>
            </a:r>
            <a:r>
              <a:rPr lang="en-US" sz="3600" dirty="0" smtClean="0"/>
              <a:t>, Iloilo: ______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Kadayawan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Dinagyang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Karagatan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Dalampasigan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CEBU: </a:t>
            </a:r>
            <a:r>
              <a:rPr lang="en-US" sz="3600" dirty="0" err="1" smtClean="0"/>
              <a:t>Sinulog</a:t>
            </a:r>
            <a:r>
              <a:rPr lang="en-US" sz="3600" dirty="0" smtClean="0"/>
              <a:t>, KALIBO: </a:t>
            </a:r>
            <a:r>
              <a:rPr lang="en-US" sz="3600" dirty="0" err="1" smtClean="0"/>
              <a:t>Ati-atihan</a:t>
            </a:r>
            <a:r>
              <a:rPr lang="en-US" sz="3600" dirty="0" smtClean="0"/>
              <a:t>, Iloilo: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Dinagyang</a:t>
            </a:r>
            <a:endParaRPr lang="en-US" sz="36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Kadayawan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Dinagyang</a:t>
            </a:r>
            <a:endParaRPr lang="en-US" sz="48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Karagatan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Dalampasigan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tamang</a:t>
            </a:r>
            <a:r>
              <a:rPr lang="en-US" sz="3600" dirty="0" smtClean="0"/>
              <a:t> </a:t>
            </a:r>
            <a:r>
              <a:rPr lang="en-US" sz="3600" dirty="0" err="1" smtClean="0"/>
              <a:t>sulat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1/3 ay ___________.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isa</a:t>
            </a:r>
            <a:r>
              <a:rPr lang="en-US" sz="4800" dirty="0" smtClean="0"/>
              <a:t> at </a:t>
            </a:r>
            <a:r>
              <a:rPr lang="en-US" sz="4800" dirty="0" err="1" smtClean="0"/>
              <a:t>tatlo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isa’t</a:t>
            </a:r>
            <a:r>
              <a:rPr lang="en-US" sz="4800" dirty="0" smtClean="0"/>
              <a:t> </a:t>
            </a:r>
            <a:r>
              <a:rPr lang="en-US" sz="4800" dirty="0" err="1" smtClean="0"/>
              <a:t>katlo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isang</a:t>
            </a:r>
            <a:r>
              <a:rPr lang="en-US" sz="4800" dirty="0" smtClean="0"/>
              <a:t> </a:t>
            </a:r>
            <a:r>
              <a:rPr lang="en-US" sz="4800" dirty="0" err="1" smtClean="0"/>
              <a:t>katlo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isang-katlo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tamang</a:t>
            </a:r>
            <a:r>
              <a:rPr lang="en-US" sz="3600" dirty="0" smtClean="0"/>
              <a:t> </a:t>
            </a:r>
            <a:r>
              <a:rPr lang="en-US" sz="3600" dirty="0" err="1" smtClean="0"/>
              <a:t>sulat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1/3 ay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isang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katlo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isa</a:t>
            </a:r>
            <a:r>
              <a:rPr lang="en-US" sz="4800" dirty="0" smtClean="0"/>
              <a:t> at </a:t>
            </a:r>
            <a:r>
              <a:rPr lang="en-US" sz="4800" dirty="0" err="1" smtClean="0"/>
              <a:t>tatlo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isa’t</a:t>
            </a:r>
            <a:r>
              <a:rPr lang="en-US" sz="4800" dirty="0" smtClean="0"/>
              <a:t> </a:t>
            </a:r>
            <a:r>
              <a:rPr lang="en-US" sz="4800" dirty="0" err="1" smtClean="0"/>
              <a:t>katlo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isang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katlo</a:t>
            </a:r>
            <a:endParaRPr lang="en-US" sz="48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isang-katlo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Kung Ilocano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iyong</a:t>
            </a:r>
            <a:r>
              <a:rPr lang="en-US" sz="3600" dirty="0" smtClean="0"/>
              <a:t> </a:t>
            </a:r>
            <a:r>
              <a:rPr lang="en-US" sz="3600" dirty="0" err="1" smtClean="0"/>
              <a:t>unang</a:t>
            </a:r>
            <a:r>
              <a:rPr lang="en-US" sz="3600" dirty="0" smtClean="0"/>
              <a:t> </a:t>
            </a:r>
            <a:r>
              <a:rPr lang="en-US" sz="3600" dirty="0" err="1" smtClean="0"/>
              <a:t>wika</a:t>
            </a:r>
            <a:r>
              <a:rPr lang="en-US" sz="3600" dirty="0" smtClean="0"/>
              <a:t> at </a:t>
            </a:r>
            <a:r>
              <a:rPr lang="en-US" sz="3600" dirty="0" err="1" smtClean="0"/>
              <a:t>Tagalog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iyong</a:t>
            </a:r>
            <a:r>
              <a:rPr lang="en-US" sz="3600" dirty="0" smtClean="0"/>
              <a:t> </a:t>
            </a:r>
            <a:r>
              <a:rPr lang="en-US" sz="3600" dirty="0" err="1" smtClean="0"/>
              <a:t>pangalawang</a:t>
            </a:r>
            <a:r>
              <a:rPr lang="en-US" sz="3600" dirty="0" smtClean="0"/>
              <a:t> </a:t>
            </a:r>
            <a:r>
              <a:rPr lang="en-US" sz="3600" dirty="0" err="1" smtClean="0"/>
              <a:t>wika</a:t>
            </a:r>
            <a:r>
              <a:rPr lang="en-US" sz="3600" dirty="0" smtClean="0"/>
              <a:t>, </a:t>
            </a:r>
            <a:r>
              <a:rPr lang="en-US" sz="3600" dirty="0" err="1" smtClean="0"/>
              <a:t>ano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tawag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Ingles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isa</a:t>
            </a:r>
            <a:r>
              <a:rPr lang="en-US" sz="3600" dirty="0" smtClean="0"/>
              <a:t> pang </a:t>
            </a:r>
            <a:r>
              <a:rPr lang="en-US" sz="3600" dirty="0" err="1" smtClean="0"/>
              <a:t>wika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iyong</a:t>
            </a:r>
            <a:r>
              <a:rPr lang="en-US" sz="3600" dirty="0" smtClean="0"/>
              <a:t> </a:t>
            </a:r>
            <a:r>
              <a:rPr lang="en-US" sz="3600" dirty="0" err="1" smtClean="0"/>
              <a:t>natutuhang</a:t>
            </a:r>
            <a:r>
              <a:rPr lang="en-US" sz="3600" dirty="0" smtClean="0"/>
              <a:t> </a:t>
            </a:r>
            <a:r>
              <a:rPr lang="en-US" sz="3600" dirty="0" err="1" smtClean="0"/>
              <a:t>gamitin</a:t>
            </a:r>
            <a:r>
              <a:rPr lang="en-US" sz="3600" dirty="0" smtClean="0"/>
              <a:t>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Unang</a:t>
            </a:r>
            <a:r>
              <a:rPr lang="en-US" sz="4800" dirty="0" smtClean="0"/>
              <a:t> </a:t>
            </a:r>
            <a:r>
              <a:rPr lang="en-US" sz="4800" dirty="0" err="1" smtClean="0"/>
              <a:t>Wika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Pangalawang</a:t>
            </a:r>
            <a:r>
              <a:rPr lang="en-US" sz="4800" dirty="0" smtClean="0"/>
              <a:t> </a:t>
            </a:r>
            <a:r>
              <a:rPr lang="en-US" sz="4800" dirty="0" err="1" smtClean="0"/>
              <a:t>Wika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Pangatlong</a:t>
            </a:r>
            <a:r>
              <a:rPr lang="en-US" sz="4800" dirty="0" smtClean="0"/>
              <a:t> </a:t>
            </a:r>
            <a:r>
              <a:rPr lang="en-US" sz="4800" dirty="0" err="1" smtClean="0"/>
              <a:t>Wika</a:t>
            </a:r>
            <a:endParaRPr lang="en-US" sz="4800" dirty="0" smtClean="0"/>
          </a:p>
          <a:p>
            <a:pPr lvl="1"/>
            <a:r>
              <a:rPr lang="en-US" sz="4800" dirty="0" smtClean="0"/>
              <a:t>D. Lingua Franca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Kung Ilocano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iyong</a:t>
            </a:r>
            <a:r>
              <a:rPr lang="en-US" sz="3600" dirty="0" smtClean="0"/>
              <a:t> </a:t>
            </a:r>
            <a:r>
              <a:rPr lang="en-US" sz="3600" dirty="0" err="1" smtClean="0"/>
              <a:t>unang</a:t>
            </a:r>
            <a:r>
              <a:rPr lang="en-US" sz="3600" dirty="0" smtClean="0"/>
              <a:t> </a:t>
            </a:r>
            <a:r>
              <a:rPr lang="en-US" sz="3600" dirty="0" err="1" smtClean="0"/>
              <a:t>wika</a:t>
            </a:r>
            <a:r>
              <a:rPr lang="en-US" sz="3600" dirty="0" smtClean="0"/>
              <a:t> at </a:t>
            </a:r>
            <a:r>
              <a:rPr lang="en-US" sz="3600" dirty="0" err="1" smtClean="0"/>
              <a:t>Tagalog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iyong</a:t>
            </a:r>
            <a:r>
              <a:rPr lang="en-US" sz="3600" dirty="0" smtClean="0"/>
              <a:t> </a:t>
            </a:r>
            <a:r>
              <a:rPr lang="en-US" sz="3600" dirty="0" err="1" smtClean="0"/>
              <a:t>pangalawang</a:t>
            </a:r>
            <a:r>
              <a:rPr lang="en-US" sz="3600" dirty="0" smtClean="0"/>
              <a:t> </a:t>
            </a:r>
            <a:r>
              <a:rPr lang="en-US" sz="3600" dirty="0" err="1" smtClean="0"/>
              <a:t>wika</a:t>
            </a:r>
            <a:r>
              <a:rPr lang="en-US" sz="3600" dirty="0" smtClean="0"/>
              <a:t>, </a:t>
            </a:r>
            <a:r>
              <a:rPr lang="en-US" sz="3600" dirty="0" err="1" smtClean="0"/>
              <a:t>ano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tawag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Ingles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isa</a:t>
            </a:r>
            <a:r>
              <a:rPr lang="en-US" sz="3600" dirty="0" smtClean="0"/>
              <a:t> pang </a:t>
            </a:r>
            <a:r>
              <a:rPr lang="en-US" sz="3600" dirty="0" err="1" smtClean="0"/>
              <a:t>wika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iyong</a:t>
            </a:r>
            <a:r>
              <a:rPr lang="en-US" sz="3600" dirty="0" smtClean="0"/>
              <a:t> </a:t>
            </a:r>
            <a:r>
              <a:rPr lang="en-US" sz="3600" dirty="0" err="1" smtClean="0"/>
              <a:t>natutuhang</a:t>
            </a:r>
            <a:r>
              <a:rPr lang="en-US" sz="3600" dirty="0" smtClean="0"/>
              <a:t> </a:t>
            </a:r>
            <a:r>
              <a:rPr lang="en-US" sz="3600" dirty="0" err="1" smtClean="0"/>
              <a:t>gamitin</a:t>
            </a:r>
            <a:r>
              <a:rPr lang="en-US" sz="3600" dirty="0" smtClean="0"/>
              <a:t>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Unang</a:t>
            </a:r>
            <a:r>
              <a:rPr lang="en-US" sz="4800" dirty="0" smtClean="0"/>
              <a:t> </a:t>
            </a:r>
            <a:r>
              <a:rPr lang="en-US" sz="4800" dirty="0" err="1" smtClean="0"/>
              <a:t>Wika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Pangalawang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Wika</a:t>
            </a:r>
            <a:endParaRPr lang="en-US" sz="48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Pangatlong</a:t>
            </a:r>
            <a:r>
              <a:rPr lang="en-US" sz="4800" dirty="0" smtClean="0"/>
              <a:t> </a:t>
            </a:r>
            <a:r>
              <a:rPr lang="en-US" sz="4800" dirty="0" err="1" smtClean="0"/>
              <a:t>Wika</a:t>
            </a:r>
            <a:endParaRPr lang="en-US" sz="4800" dirty="0" smtClean="0"/>
          </a:p>
          <a:p>
            <a:pPr lvl="1"/>
            <a:r>
              <a:rPr lang="en-US" sz="4800" dirty="0" smtClean="0"/>
              <a:t>D. Lingua Franca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Ang</a:t>
            </a:r>
            <a:r>
              <a:rPr lang="en-US" sz="3600" dirty="0" smtClean="0"/>
              <a:t> Filipino </a:t>
            </a:r>
            <a:r>
              <a:rPr lang="en-US" sz="3600" dirty="0" err="1" smtClean="0"/>
              <a:t>ngayon</a:t>
            </a:r>
            <a:r>
              <a:rPr lang="en-US" sz="3600" dirty="0" smtClean="0"/>
              <a:t> ay _________ </a:t>
            </a:r>
            <a:r>
              <a:rPr lang="en-US" sz="3600" dirty="0" err="1" smtClean="0"/>
              <a:t>ugaling</a:t>
            </a:r>
            <a:r>
              <a:rPr lang="en-US" sz="3600" dirty="0" smtClean="0"/>
              <a:t> </a:t>
            </a:r>
            <a:r>
              <a:rPr lang="en-US" sz="3600" dirty="0" err="1" smtClean="0"/>
              <a:t>Silanganin</a:t>
            </a:r>
            <a:r>
              <a:rPr lang="en-US" sz="3600" dirty="0" smtClean="0"/>
              <a:t> at </a:t>
            </a:r>
            <a:r>
              <a:rPr lang="en-US" sz="3600" dirty="0" err="1" smtClean="0"/>
              <a:t>Kanluranin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Pinaghalong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Halu-halong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Magkasanib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Magkahalong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Ang</a:t>
            </a:r>
            <a:r>
              <a:rPr lang="en-US" sz="3600" dirty="0" smtClean="0"/>
              <a:t> Filipino </a:t>
            </a:r>
            <a:r>
              <a:rPr lang="en-US" sz="3600" dirty="0" err="1" smtClean="0"/>
              <a:t>ngayon</a:t>
            </a:r>
            <a:r>
              <a:rPr lang="en-US" sz="3600" dirty="0" smtClean="0"/>
              <a:t> ay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</a:rPr>
              <a:t>magkahalong</a:t>
            </a:r>
            <a:r>
              <a:rPr lang="en-US" sz="3600" dirty="0" smtClean="0"/>
              <a:t> </a:t>
            </a:r>
            <a:r>
              <a:rPr lang="en-US" sz="3600" dirty="0" err="1" smtClean="0"/>
              <a:t>ugaling</a:t>
            </a:r>
            <a:r>
              <a:rPr lang="en-US" sz="3600" dirty="0" smtClean="0"/>
              <a:t> </a:t>
            </a:r>
            <a:r>
              <a:rPr lang="en-US" sz="3600" dirty="0" err="1" smtClean="0"/>
              <a:t>Silanganin</a:t>
            </a:r>
            <a:r>
              <a:rPr lang="en-US" sz="3600" dirty="0" smtClean="0"/>
              <a:t> at </a:t>
            </a:r>
            <a:r>
              <a:rPr lang="en-US" sz="3600" dirty="0" err="1" smtClean="0"/>
              <a:t>Kanluranin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Pinaghalong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Halu-halong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Magkasanib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Magkahalong</a:t>
            </a:r>
            <a:endParaRPr lang="en-US" sz="48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24150"/>
            <a:ext cx="7772400" cy="1125140"/>
          </a:xfrm>
        </p:spPr>
        <p:txBody>
          <a:bodyPr>
            <a:normAutofit fontScale="77500" lnSpcReduction="20000"/>
          </a:bodyPr>
          <a:lstStyle/>
          <a:p>
            <a:r>
              <a:rPr lang="en-US" sz="9600" b="1" dirty="0" err="1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Bago</a:t>
            </a:r>
            <a:r>
              <a:rPr lang="en-US" sz="96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9600" b="1" dirty="0" err="1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ang</a:t>
            </a:r>
            <a:r>
              <a:rPr lang="en-US" sz="96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9600" b="1" dirty="0" err="1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Lahat</a:t>
            </a:r>
            <a:endParaRPr lang="en-US" sz="96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Ano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kasingkahulugan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salitang</a:t>
            </a:r>
            <a:r>
              <a:rPr lang="en-US" sz="3600" dirty="0" smtClean="0"/>
              <a:t> </a:t>
            </a:r>
            <a:r>
              <a:rPr lang="en-US" sz="3600" dirty="0" err="1" smtClean="0"/>
              <a:t>magdadapit-hapon</a:t>
            </a:r>
            <a:r>
              <a:rPr lang="en-US" sz="3600" dirty="0" smtClean="0"/>
              <a:t>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Maggagabi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endParaRPr lang="en-US" sz="4800" dirty="0" smtClean="0"/>
          </a:p>
          <a:p>
            <a:pPr lvl="1"/>
            <a:r>
              <a:rPr lang="en-US" sz="4800" dirty="0" smtClean="0"/>
              <a:t>B. Gabi </a:t>
            </a:r>
            <a:r>
              <a:rPr lang="en-US" sz="4800" dirty="0" err="1" smtClean="0"/>
              <a:t>na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Lubog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araw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Papalubog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araw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Ano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kasingkahulugan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salitang</a:t>
            </a:r>
            <a:r>
              <a:rPr lang="en-US" sz="3600" dirty="0" smtClean="0"/>
              <a:t> </a:t>
            </a:r>
            <a:r>
              <a:rPr lang="en-US" sz="3600" b="1" i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magdadapit-hapon</a:t>
            </a:r>
            <a:r>
              <a:rPr lang="en-US" sz="3600" dirty="0" smtClean="0"/>
              <a:t>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Maggagabi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endParaRPr lang="en-US" sz="4800" dirty="0" smtClean="0"/>
          </a:p>
          <a:p>
            <a:pPr lvl="1"/>
            <a:r>
              <a:rPr lang="en-US" sz="4800" dirty="0" smtClean="0"/>
              <a:t>B. Gabi </a:t>
            </a:r>
            <a:r>
              <a:rPr lang="en-US" sz="4800" dirty="0" err="1" smtClean="0"/>
              <a:t>na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Lubog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araw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Papalubog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araw</a:t>
            </a:r>
            <a:endParaRPr lang="en-US" sz="48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/>
              <a:t>Ano</a:t>
            </a:r>
            <a:r>
              <a:rPr lang="en-US" sz="3600" dirty="0" smtClean="0"/>
              <a:t> </a:t>
            </a:r>
            <a:r>
              <a:rPr lang="en-US" sz="3600" dirty="0" err="1" smtClean="0"/>
              <a:t>nga</a:t>
            </a:r>
            <a:r>
              <a:rPr lang="en-US" sz="3600" dirty="0" smtClean="0"/>
              <a:t> ____________ </a:t>
            </a:r>
            <a:r>
              <a:rPr lang="en-US" sz="3600" dirty="0" err="1" smtClean="0"/>
              <a:t>ang</a:t>
            </a:r>
            <a:r>
              <a:rPr lang="en-US" sz="3600" dirty="0" smtClean="0"/>
              <a:t> Filipino?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ba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yata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pala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rin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/>
              <a:t>Ano</a:t>
            </a:r>
            <a:r>
              <a:rPr lang="en-US" sz="3600" dirty="0" smtClean="0"/>
              <a:t> </a:t>
            </a:r>
            <a:r>
              <a:rPr lang="en-US" sz="3600" dirty="0" err="1" smtClean="0"/>
              <a:t>nga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Filipino?</a:t>
            </a:r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</a:t>
            </a:r>
            <a:endParaRPr lang="en-US" sz="48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yata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pala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rin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Ano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pinakamalapit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kahulugan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“</a:t>
            </a:r>
            <a:r>
              <a:rPr lang="en-US" sz="3600" i="1" dirty="0" err="1" smtClean="0"/>
              <a:t>naniningalang-pugad</a:t>
            </a:r>
            <a:r>
              <a:rPr lang="en-US" sz="3600" dirty="0" smtClean="0"/>
              <a:t>”?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Nanliligaw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Mag-aasawa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Makikipaghiwalay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asawa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Paiba-iba</a:t>
            </a:r>
            <a:r>
              <a:rPr lang="en-US" sz="4800" dirty="0" smtClean="0"/>
              <a:t> </a:t>
            </a:r>
            <a:r>
              <a:rPr lang="en-US" sz="4800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kasintahan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Ano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pinakamalapit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kahulugan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“</a:t>
            </a:r>
            <a:r>
              <a:rPr lang="en-US" sz="3600" i="1" dirty="0" err="1" smtClean="0">
                <a:solidFill>
                  <a:schemeClr val="accent3">
                    <a:lumMod val="75000"/>
                  </a:schemeClr>
                </a:solidFill>
              </a:rPr>
              <a:t>naniningalang-pugad</a:t>
            </a:r>
            <a:r>
              <a:rPr lang="en-US" sz="3600" dirty="0" smtClean="0"/>
              <a:t>”?</a:t>
            </a:r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Nanliligaw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endParaRPr lang="en-US" sz="48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Mag-aasawa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Makikipaghiwalay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asawa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Paiba-iba</a:t>
            </a:r>
            <a:r>
              <a:rPr lang="en-US" sz="4800" dirty="0" smtClean="0"/>
              <a:t> </a:t>
            </a:r>
            <a:r>
              <a:rPr lang="en-US" sz="4800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kasintahan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Siya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kabataang</a:t>
            </a:r>
            <a:r>
              <a:rPr lang="en-US" sz="3600" dirty="0" smtClean="0"/>
              <a:t> ___________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katutubong</a:t>
            </a:r>
            <a:r>
              <a:rPr lang="en-US" sz="3600" dirty="0" smtClean="0"/>
              <a:t> </a:t>
            </a:r>
            <a:r>
              <a:rPr lang="en-US" sz="3600" dirty="0" err="1" smtClean="0"/>
              <a:t>sayaw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nakaBarong</a:t>
            </a:r>
            <a:r>
              <a:rPr lang="en-US" sz="4800" dirty="0" smtClean="0"/>
              <a:t> </a:t>
            </a:r>
            <a:r>
              <a:rPr lang="en-US" sz="4800" dirty="0" err="1" smtClean="0"/>
              <a:t>Tagalog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naka</a:t>
            </a:r>
            <a:r>
              <a:rPr lang="en-US" sz="4800" dirty="0" smtClean="0"/>
              <a:t>-Barong </a:t>
            </a:r>
            <a:r>
              <a:rPr lang="en-US" sz="4800" dirty="0" err="1" smtClean="0"/>
              <a:t>Tagalog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nakabarong</a:t>
            </a:r>
            <a:r>
              <a:rPr lang="en-US" sz="4800" dirty="0" smtClean="0"/>
              <a:t> </a:t>
            </a:r>
            <a:r>
              <a:rPr lang="en-US" sz="4800" dirty="0" err="1" smtClean="0"/>
              <a:t>tagalog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naka</a:t>
            </a:r>
            <a:r>
              <a:rPr lang="en-US" sz="4800" dirty="0" smtClean="0"/>
              <a:t>-Barong-</a:t>
            </a:r>
            <a:r>
              <a:rPr lang="en-US" sz="4800" dirty="0" err="1" smtClean="0"/>
              <a:t>Tagalog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Siya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kabataang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naka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-Barong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Tagalog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katutubong</a:t>
            </a:r>
            <a:r>
              <a:rPr lang="en-US" sz="3600" dirty="0" smtClean="0"/>
              <a:t> </a:t>
            </a:r>
            <a:r>
              <a:rPr lang="en-US" sz="3600" dirty="0" err="1" smtClean="0"/>
              <a:t>sayaw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nakaBarong</a:t>
            </a:r>
            <a:r>
              <a:rPr lang="en-US" sz="4800" dirty="0" smtClean="0"/>
              <a:t> </a:t>
            </a:r>
            <a:r>
              <a:rPr lang="en-US" sz="4800" dirty="0" err="1" smtClean="0"/>
              <a:t>Tagalog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naka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-Barong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Tagalog</a:t>
            </a:r>
            <a:endParaRPr lang="en-US" sz="48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nakabarong</a:t>
            </a:r>
            <a:r>
              <a:rPr lang="en-US" sz="4800" dirty="0" smtClean="0"/>
              <a:t> </a:t>
            </a:r>
            <a:r>
              <a:rPr lang="en-US" sz="4800" dirty="0" err="1" smtClean="0"/>
              <a:t>tagalog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naka</a:t>
            </a:r>
            <a:r>
              <a:rPr lang="en-US" sz="4800" dirty="0" smtClean="0"/>
              <a:t>-Barong-</a:t>
            </a:r>
            <a:r>
              <a:rPr lang="en-US" sz="4800" dirty="0" err="1" smtClean="0"/>
              <a:t>Tagalog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err="1" smtClean="0"/>
              <a:t>Kapag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kausap</a:t>
            </a:r>
            <a:r>
              <a:rPr lang="en-US" sz="3600" dirty="0" smtClean="0"/>
              <a:t> mo ay </a:t>
            </a:r>
            <a:r>
              <a:rPr lang="en-US" sz="3600" dirty="0" err="1" smtClean="0"/>
              <a:t>nakita</a:t>
            </a:r>
            <a:r>
              <a:rPr lang="en-US" sz="3600" dirty="0" smtClean="0"/>
              <a:t> </a:t>
            </a:r>
            <a:r>
              <a:rPr lang="en-US" sz="3600" dirty="0" err="1" smtClean="0"/>
              <a:t>mong</a:t>
            </a:r>
            <a:r>
              <a:rPr lang="en-US" sz="3600" dirty="0" smtClean="0"/>
              <a:t> may </a:t>
            </a:r>
            <a:r>
              <a:rPr lang="en-US" sz="3600" dirty="0" err="1" smtClean="0"/>
              <a:t>dumi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mukha</a:t>
            </a:r>
            <a:r>
              <a:rPr lang="en-US" sz="3600" dirty="0" smtClean="0"/>
              <a:t>, </a:t>
            </a:r>
            <a:r>
              <a:rPr lang="en-US" sz="3600" dirty="0" err="1" smtClean="0"/>
              <a:t>ngunit</a:t>
            </a:r>
            <a:r>
              <a:rPr lang="en-US" sz="3600" dirty="0" smtClean="0"/>
              <a:t> </a:t>
            </a:r>
            <a:r>
              <a:rPr lang="en-US" sz="3600" dirty="0" err="1" smtClean="0"/>
              <a:t>upang</a:t>
            </a:r>
            <a:r>
              <a:rPr lang="en-US" sz="3600" dirty="0" smtClean="0"/>
              <a:t> </a:t>
            </a:r>
            <a:r>
              <a:rPr lang="en-US" sz="3600" dirty="0" err="1" smtClean="0"/>
              <a:t>hindi</a:t>
            </a:r>
            <a:r>
              <a:rPr lang="en-US" sz="3600" dirty="0" smtClean="0"/>
              <a:t> </a:t>
            </a:r>
            <a:r>
              <a:rPr lang="en-US" sz="3600" dirty="0" err="1" smtClean="0"/>
              <a:t>siya</a:t>
            </a:r>
            <a:r>
              <a:rPr lang="en-US" sz="3600" dirty="0" smtClean="0"/>
              <a:t> </a:t>
            </a:r>
            <a:r>
              <a:rPr lang="en-US" sz="3600" dirty="0" err="1" smtClean="0"/>
              <a:t>mapahiya</a:t>
            </a:r>
            <a:r>
              <a:rPr lang="en-US" sz="3600" dirty="0" smtClean="0"/>
              <a:t> ay </a:t>
            </a:r>
            <a:r>
              <a:rPr lang="en-US" sz="3600" dirty="0" err="1" smtClean="0"/>
              <a:t>sinabi</a:t>
            </a:r>
            <a:r>
              <a:rPr lang="en-US" sz="3600" dirty="0" smtClean="0"/>
              <a:t> mo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kanya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ganito</a:t>
            </a:r>
            <a:r>
              <a:rPr lang="en-US" sz="3600" dirty="0" smtClean="0"/>
              <a:t>: “</a:t>
            </a:r>
            <a:r>
              <a:rPr lang="en-US" sz="3600" dirty="0" err="1" smtClean="0"/>
              <a:t>Iba</a:t>
            </a:r>
            <a:r>
              <a:rPr lang="en-US" sz="3600" dirty="0" smtClean="0"/>
              <a:t> </a:t>
            </a:r>
            <a:r>
              <a:rPr lang="en-US" sz="3600" dirty="0" err="1" smtClean="0"/>
              <a:t>yata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ginamit</a:t>
            </a:r>
            <a:r>
              <a:rPr lang="en-US" sz="3600" dirty="0" smtClean="0"/>
              <a:t> </a:t>
            </a:r>
            <a:r>
              <a:rPr lang="en-US" sz="3600" dirty="0" err="1" smtClean="0"/>
              <a:t>mong</a:t>
            </a:r>
            <a:r>
              <a:rPr lang="en-US" sz="3600" dirty="0" smtClean="0"/>
              <a:t> make-up </a:t>
            </a:r>
            <a:r>
              <a:rPr lang="en-US" sz="3600" dirty="0" err="1" smtClean="0"/>
              <a:t>ngayon</a:t>
            </a:r>
            <a:r>
              <a:rPr lang="en-US" sz="3600" dirty="0" smtClean="0"/>
              <a:t>?” </a:t>
            </a:r>
            <a:r>
              <a:rPr lang="en-US" sz="3600" dirty="0" err="1" smtClean="0"/>
              <a:t>Ikaw</a:t>
            </a:r>
            <a:r>
              <a:rPr lang="en-US" sz="3600" dirty="0" smtClean="0"/>
              <a:t> ay </a:t>
            </a:r>
            <a:r>
              <a:rPr lang="en-US" sz="3600" dirty="0" err="1" smtClean="0"/>
              <a:t>gumamit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______________.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Idyoma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Tayutay</a:t>
            </a:r>
            <a:r>
              <a:rPr lang="en-US" sz="4800" dirty="0" smtClean="0"/>
              <a:t> </a:t>
            </a: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Eupimismo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Patalinghaga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err="1" smtClean="0"/>
              <a:t>Kapag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kausap</a:t>
            </a:r>
            <a:r>
              <a:rPr lang="en-US" sz="3600" dirty="0" smtClean="0"/>
              <a:t> mo ay </a:t>
            </a:r>
            <a:r>
              <a:rPr lang="en-US" sz="3600" dirty="0" err="1" smtClean="0"/>
              <a:t>nakita</a:t>
            </a:r>
            <a:r>
              <a:rPr lang="en-US" sz="3600" dirty="0" smtClean="0"/>
              <a:t> </a:t>
            </a:r>
            <a:r>
              <a:rPr lang="en-US" sz="3600" dirty="0" err="1" smtClean="0"/>
              <a:t>mong</a:t>
            </a:r>
            <a:r>
              <a:rPr lang="en-US" sz="3600" dirty="0" smtClean="0"/>
              <a:t> may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dumi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sa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mukha</a:t>
            </a:r>
            <a:r>
              <a:rPr lang="en-US" sz="3600" dirty="0" smtClean="0"/>
              <a:t>, </a:t>
            </a:r>
            <a:r>
              <a:rPr lang="en-US" sz="3600" dirty="0" err="1" smtClean="0"/>
              <a:t>ngunit</a:t>
            </a:r>
            <a:r>
              <a:rPr lang="en-US" sz="3600" dirty="0" smtClean="0"/>
              <a:t> </a:t>
            </a:r>
            <a:r>
              <a:rPr lang="en-US" sz="3600" dirty="0" err="1" smtClean="0"/>
              <a:t>upang</a:t>
            </a:r>
            <a:r>
              <a:rPr lang="en-US" sz="3600" dirty="0" smtClean="0"/>
              <a:t> </a:t>
            </a:r>
            <a:r>
              <a:rPr lang="en-US" sz="3600" dirty="0" err="1" smtClean="0"/>
              <a:t>hindi</a:t>
            </a:r>
            <a:r>
              <a:rPr lang="en-US" sz="3600" dirty="0" smtClean="0"/>
              <a:t> </a:t>
            </a:r>
            <a:r>
              <a:rPr lang="en-US" sz="3600" dirty="0" err="1" smtClean="0"/>
              <a:t>siya</a:t>
            </a:r>
            <a:r>
              <a:rPr lang="en-US" sz="3600" dirty="0" smtClean="0"/>
              <a:t> </a:t>
            </a:r>
            <a:r>
              <a:rPr lang="en-US" sz="3600" dirty="0" err="1" smtClean="0"/>
              <a:t>mapahiya</a:t>
            </a:r>
            <a:r>
              <a:rPr lang="en-US" sz="3600" dirty="0" smtClean="0"/>
              <a:t> ay </a:t>
            </a:r>
            <a:r>
              <a:rPr lang="en-US" sz="3600" dirty="0" err="1" smtClean="0"/>
              <a:t>sinabi</a:t>
            </a:r>
            <a:r>
              <a:rPr lang="en-US" sz="3600" dirty="0" smtClean="0"/>
              <a:t> mo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kanya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ganito</a:t>
            </a:r>
            <a:r>
              <a:rPr lang="en-US" sz="3600" dirty="0" smtClean="0"/>
              <a:t>: 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“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Iba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yata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ang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ginamit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mong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make-up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ngayon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?” </a:t>
            </a:r>
            <a:r>
              <a:rPr lang="en-US" sz="3600" dirty="0" err="1" smtClean="0"/>
              <a:t>Ikaw</a:t>
            </a:r>
            <a:r>
              <a:rPr lang="en-US" sz="3600" dirty="0" smtClean="0"/>
              <a:t> ay </a:t>
            </a:r>
            <a:r>
              <a:rPr lang="en-US" sz="3600" dirty="0" err="1" smtClean="0"/>
              <a:t>gumamit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______________.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Idyoma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Tayutay</a:t>
            </a:r>
            <a:r>
              <a:rPr lang="en-US" sz="4800" dirty="0" smtClean="0"/>
              <a:t> </a:t>
            </a:r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Eupimismo</a:t>
            </a:r>
            <a:endParaRPr lang="en-US" sz="48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Patalinghaga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15hE+f83dL._SX384_BO1,204,203,200_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916078" y="84885"/>
            <a:ext cx="7388044" cy="49253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Siya</a:t>
            </a:r>
            <a:r>
              <a:rPr lang="en-US" sz="3600" dirty="0" smtClean="0"/>
              <a:t> </a:t>
            </a:r>
            <a:r>
              <a:rPr lang="en-US" sz="3600" dirty="0" err="1" smtClean="0"/>
              <a:t>rin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Pilipinong</a:t>
            </a:r>
            <a:r>
              <a:rPr lang="en-US" sz="3600" dirty="0" smtClean="0"/>
              <a:t> _________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tangke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diktador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si</a:t>
            </a:r>
            <a:r>
              <a:rPr lang="en-US" sz="3600" dirty="0" smtClean="0"/>
              <a:t> Marcos.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Sumagupa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Sumuba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Tumayo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Tumanaw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Siya</a:t>
            </a:r>
            <a:r>
              <a:rPr lang="en-US" sz="3600" dirty="0" smtClean="0"/>
              <a:t> </a:t>
            </a:r>
            <a:r>
              <a:rPr lang="en-US" sz="3600" dirty="0" err="1" smtClean="0"/>
              <a:t>rin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Pilipinong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sumagupa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tangke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diktador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si</a:t>
            </a:r>
            <a:r>
              <a:rPr lang="en-US" sz="3600" dirty="0" smtClean="0"/>
              <a:t> Marcos.</a:t>
            </a:r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Sumagupa</a:t>
            </a:r>
            <a:endParaRPr lang="en-US" sz="48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Sumuba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Tumayo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Tumanaw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_________ </a:t>
            </a:r>
            <a:r>
              <a:rPr lang="en-US" sz="3600" dirty="0" err="1" smtClean="0"/>
              <a:t>sumakay</a:t>
            </a:r>
            <a:r>
              <a:rPr lang="en-US" sz="3600" dirty="0" smtClean="0"/>
              <a:t> </a:t>
            </a:r>
            <a:r>
              <a:rPr lang="en-US" sz="3600" dirty="0" err="1" smtClean="0"/>
              <a:t>ako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bus, </a:t>
            </a:r>
            <a:r>
              <a:rPr lang="en-US" sz="3600" dirty="0" err="1" smtClean="0"/>
              <a:t>nakita</a:t>
            </a:r>
            <a:r>
              <a:rPr lang="en-US" sz="3600" dirty="0" smtClean="0"/>
              <a:t> </a:t>
            </a:r>
            <a:r>
              <a:rPr lang="en-US" sz="3600" dirty="0" err="1" smtClean="0"/>
              <a:t>kong</a:t>
            </a:r>
            <a:r>
              <a:rPr lang="en-US" sz="3600" dirty="0" smtClean="0"/>
              <a:t> </a:t>
            </a:r>
            <a:r>
              <a:rPr lang="en-US" sz="3600" dirty="0" err="1" smtClean="0"/>
              <a:t>kinakausap</a:t>
            </a:r>
            <a:r>
              <a:rPr lang="en-US" sz="3600" dirty="0" smtClean="0"/>
              <a:t> </a:t>
            </a:r>
            <a:r>
              <a:rPr lang="en-US" sz="3600" dirty="0" err="1" smtClean="0"/>
              <a:t>siya</a:t>
            </a:r>
            <a:r>
              <a:rPr lang="en-US" sz="3600" dirty="0" smtClean="0"/>
              <a:t> ________ </a:t>
            </a:r>
            <a:r>
              <a:rPr lang="en-US" sz="3600" dirty="0" err="1" smtClean="0"/>
              <a:t>konduktor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Ng-</a:t>
            </a:r>
            <a:r>
              <a:rPr lang="en-US" sz="4800" dirty="0" err="1" smtClean="0"/>
              <a:t>nang</a:t>
            </a:r>
            <a:endParaRPr lang="en-US" sz="4800" dirty="0" smtClean="0"/>
          </a:p>
          <a:p>
            <a:pPr lvl="1"/>
            <a:r>
              <a:rPr lang="en-US" sz="4800" dirty="0" smtClean="0"/>
              <a:t>B. Nang-</a:t>
            </a:r>
            <a:r>
              <a:rPr lang="en-US" sz="4800" dirty="0" err="1" smtClean="0"/>
              <a:t>nang</a:t>
            </a:r>
            <a:endParaRPr lang="en-US" sz="4800" dirty="0" smtClean="0"/>
          </a:p>
          <a:p>
            <a:pPr lvl="1"/>
            <a:r>
              <a:rPr lang="en-US" sz="4800" dirty="0" smtClean="0"/>
              <a:t>C. Ng-</a:t>
            </a:r>
            <a:r>
              <a:rPr lang="en-US" sz="4800" dirty="0" err="1" smtClean="0"/>
              <a:t>ng</a:t>
            </a:r>
            <a:endParaRPr lang="en-US" sz="4800" dirty="0" smtClean="0"/>
          </a:p>
          <a:p>
            <a:pPr lvl="1"/>
            <a:r>
              <a:rPr lang="en-US" sz="4800" dirty="0" smtClean="0"/>
              <a:t>D. Nang-</a:t>
            </a:r>
            <a:r>
              <a:rPr lang="en-US" sz="4800" dirty="0" err="1" smtClean="0"/>
              <a:t>ng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Nang</a:t>
            </a:r>
            <a:r>
              <a:rPr lang="en-US" sz="3600" dirty="0" smtClean="0"/>
              <a:t> </a:t>
            </a:r>
            <a:r>
              <a:rPr lang="en-US" sz="3600" dirty="0" err="1" smtClean="0"/>
              <a:t>sumakay</a:t>
            </a:r>
            <a:r>
              <a:rPr lang="en-US" sz="3600" dirty="0" smtClean="0"/>
              <a:t> </a:t>
            </a:r>
            <a:r>
              <a:rPr lang="en-US" sz="3600" dirty="0" err="1" smtClean="0"/>
              <a:t>ako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bus, </a:t>
            </a:r>
            <a:r>
              <a:rPr lang="en-US" sz="3600" dirty="0" err="1" smtClean="0"/>
              <a:t>nakita</a:t>
            </a:r>
            <a:r>
              <a:rPr lang="en-US" sz="3600" dirty="0" smtClean="0"/>
              <a:t> </a:t>
            </a:r>
            <a:r>
              <a:rPr lang="en-US" sz="3600" dirty="0" err="1" smtClean="0"/>
              <a:t>kong</a:t>
            </a:r>
            <a:r>
              <a:rPr lang="en-US" sz="3600" dirty="0" smtClean="0"/>
              <a:t> </a:t>
            </a:r>
            <a:r>
              <a:rPr lang="en-US" sz="3600" dirty="0" err="1" smtClean="0"/>
              <a:t>kinakausap</a:t>
            </a:r>
            <a:r>
              <a:rPr lang="en-US" sz="3600" dirty="0" smtClean="0"/>
              <a:t> </a:t>
            </a:r>
            <a:r>
              <a:rPr lang="en-US" sz="3600" dirty="0" err="1" smtClean="0"/>
              <a:t>siya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/>
              <a:t>konduktor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Ng-</a:t>
            </a:r>
            <a:r>
              <a:rPr lang="en-US" sz="4800" dirty="0" err="1" smtClean="0"/>
              <a:t>nang</a:t>
            </a:r>
            <a:endParaRPr lang="en-US" sz="4800" dirty="0" smtClean="0"/>
          </a:p>
          <a:p>
            <a:pPr lvl="1"/>
            <a:r>
              <a:rPr lang="en-US" sz="4800" dirty="0" smtClean="0"/>
              <a:t>B. Nang-</a:t>
            </a:r>
            <a:r>
              <a:rPr lang="en-US" sz="4800" dirty="0" err="1" smtClean="0"/>
              <a:t>nang</a:t>
            </a:r>
            <a:endParaRPr lang="en-US" sz="4800" dirty="0" smtClean="0"/>
          </a:p>
          <a:p>
            <a:pPr lvl="1"/>
            <a:r>
              <a:rPr lang="en-US" sz="4800" dirty="0" smtClean="0"/>
              <a:t>C. Ng-</a:t>
            </a:r>
            <a:r>
              <a:rPr lang="en-US" sz="4800" dirty="0" err="1" smtClean="0"/>
              <a:t>ng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Nang-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endParaRPr lang="en-US" sz="48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err="1" smtClean="0"/>
              <a:t>Siya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Pilipinong</a:t>
            </a:r>
            <a:r>
              <a:rPr lang="en-US" sz="3600" dirty="0" smtClean="0"/>
              <a:t> </a:t>
            </a:r>
            <a:r>
              <a:rPr lang="en-US" sz="3600" dirty="0" err="1" smtClean="0"/>
              <a:t>nagtiis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gutom</a:t>
            </a:r>
            <a:r>
              <a:rPr lang="en-US" sz="3600" dirty="0" smtClean="0"/>
              <a:t> at </a:t>
            </a:r>
            <a:r>
              <a:rPr lang="en-US" sz="3600" dirty="0" err="1" smtClean="0"/>
              <a:t>hirap</a:t>
            </a:r>
            <a:r>
              <a:rPr lang="en-US" sz="3600" dirty="0" smtClean="0"/>
              <a:t> __________ </a:t>
            </a:r>
            <a:r>
              <a:rPr lang="en-US" sz="3600" dirty="0" err="1" smtClean="0"/>
              <a:t>lumaban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dayuhang</a:t>
            </a:r>
            <a:r>
              <a:rPr lang="en-US" sz="3600" dirty="0" smtClean="0"/>
              <a:t> </a:t>
            </a:r>
            <a:r>
              <a:rPr lang="en-US" sz="3600" dirty="0" err="1" smtClean="0"/>
              <a:t>mananakop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kaya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naman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yata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upang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Siya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Pilipinong</a:t>
            </a:r>
            <a:r>
              <a:rPr lang="en-US" sz="3600" dirty="0" smtClean="0"/>
              <a:t> </a:t>
            </a:r>
            <a:r>
              <a:rPr lang="en-US" sz="3600" dirty="0" err="1" smtClean="0"/>
              <a:t>nagtiis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gutom</a:t>
            </a:r>
            <a:r>
              <a:rPr lang="en-US" sz="3600" dirty="0" smtClean="0"/>
              <a:t> at </a:t>
            </a:r>
            <a:r>
              <a:rPr lang="en-US" sz="3600" dirty="0" err="1" smtClean="0"/>
              <a:t>hirap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upang</a:t>
            </a:r>
            <a:r>
              <a:rPr lang="en-US" sz="3600" dirty="0" smtClean="0"/>
              <a:t> </a:t>
            </a:r>
            <a:r>
              <a:rPr lang="en-US" sz="3600" dirty="0" err="1" smtClean="0"/>
              <a:t>lumaban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dayuhang</a:t>
            </a:r>
            <a:r>
              <a:rPr lang="en-US" sz="3600" dirty="0" smtClean="0"/>
              <a:t> </a:t>
            </a:r>
            <a:r>
              <a:rPr lang="en-US" sz="3600" dirty="0" err="1" smtClean="0"/>
              <a:t>mananakop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kaya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naman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yata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upang</a:t>
            </a:r>
            <a:endParaRPr lang="en-US" sz="48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err="1" smtClean="0"/>
              <a:t>Kumukuha</a:t>
            </a:r>
            <a:r>
              <a:rPr lang="en-US" sz="3600" dirty="0" smtClean="0"/>
              <a:t> </a:t>
            </a:r>
            <a:r>
              <a:rPr lang="en-US" sz="3600" dirty="0" err="1" smtClean="0"/>
              <a:t>ako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medesina</a:t>
            </a:r>
            <a:r>
              <a:rPr lang="en-US" sz="3600" dirty="0" smtClean="0"/>
              <a:t> at </a:t>
            </a:r>
            <a:r>
              <a:rPr lang="en-US" sz="3600" dirty="0" err="1" smtClean="0"/>
              <a:t>si</a:t>
            </a:r>
            <a:r>
              <a:rPr lang="en-US" sz="3600" dirty="0" smtClean="0"/>
              <a:t> Ate </a:t>
            </a:r>
            <a:r>
              <a:rPr lang="en-US" sz="3600" dirty="0" err="1" smtClean="0"/>
              <a:t>naman</a:t>
            </a:r>
            <a:r>
              <a:rPr lang="en-US" sz="3600" dirty="0" smtClean="0"/>
              <a:t> ay </a:t>
            </a:r>
            <a:r>
              <a:rPr lang="en-US" sz="3600" dirty="0" err="1" smtClean="0"/>
              <a:t>kumukuha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edukasyon</a:t>
            </a:r>
            <a:r>
              <a:rPr lang="en-US" sz="3600" dirty="0" smtClean="0"/>
              <a:t>. </a:t>
            </a:r>
            <a:r>
              <a:rPr lang="en-US" sz="3600" dirty="0" err="1" smtClean="0"/>
              <a:t>Anong</a:t>
            </a:r>
            <a:r>
              <a:rPr lang="en-US" sz="3600" dirty="0" smtClean="0"/>
              <a:t> </a:t>
            </a:r>
            <a:r>
              <a:rPr lang="en-US" sz="3600" dirty="0" err="1" smtClean="0"/>
              <a:t>uri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pangungusap</a:t>
            </a:r>
            <a:r>
              <a:rPr lang="en-US" sz="3600" dirty="0" smtClean="0"/>
              <a:t> </a:t>
            </a:r>
            <a:r>
              <a:rPr lang="en-US" sz="3600" dirty="0" err="1" smtClean="0"/>
              <a:t>ito</a:t>
            </a:r>
            <a:r>
              <a:rPr lang="en-US" sz="3600" dirty="0" smtClean="0"/>
              <a:t>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Payak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Tambalan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Langkapan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Hugnayan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 err="1" smtClean="0"/>
              <a:t>Alin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sumusunod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tama?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Dumaragsa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atin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napakaraming</a:t>
            </a:r>
            <a:r>
              <a:rPr lang="en-US" sz="4800" dirty="0" smtClean="0"/>
              <a:t> </a:t>
            </a:r>
            <a:r>
              <a:rPr lang="en-US" sz="4800" dirty="0" err="1" smtClean="0"/>
              <a:t>impormasyon</a:t>
            </a:r>
            <a:r>
              <a:rPr lang="en-US" sz="4800" dirty="0" smtClean="0"/>
              <a:t> at </a:t>
            </a:r>
            <a:r>
              <a:rPr lang="en-US" sz="4800" dirty="0" err="1" smtClean="0"/>
              <a:t>mga</a:t>
            </a:r>
            <a:r>
              <a:rPr lang="en-US" sz="4800" dirty="0" smtClean="0"/>
              <a:t> </a:t>
            </a:r>
            <a:r>
              <a:rPr lang="en-US" sz="4800" dirty="0" err="1" smtClean="0"/>
              <a:t>produktong</a:t>
            </a:r>
            <a:r>
              <a:rPr lang="en-US" sz="4800" dirty="0" smtClean="0"/>
              <a:t> </a:t>
            </a:r>
            <a:r>
              <a:rPr lang="en-US" sz="4800" dirty="0" err="1" smtClean="0"/>
              <a:t>dayuhan</a:t>
            </a:r>
            <a:r>
              <a:rPr lang="en-US" sz="4800" dirty="0" smtClean="0"/>
              <a:t>.</a:t>
            </a:r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Dumaragsa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akin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pinakamaraming</a:t>
            </a:r>
            <a:r>
              <a:rPr lang="en-US" sz="4800" dirty="0" smtClean="0"/>
              <a:t> </a:t>
            </a:r>
            <a:r>
              <a:rPr lang="en-US" sz="4800" dirty="0" err="1" smtClean="0"/>
              <a:t>impormasyon</a:t>
            </a:r>
            <a:r>
              <a:rPr lang="en-US" sz="4800" dirty="0" smtClean="0"/>
              <a:t> at </a:t>
            </a:r>
            <a:r>
              <a:rPr lang="en-US" sz="4800" dirty="0" err="1" smtClean="0"/>
              <a:t>mga</a:t>
            </a:r>
            <a:r>
              <a:rPr lang="en-US" sz="4800" dirty="0" smtClean="0"/>
              <a:t> </a:t>
            </a:r>
            <a:r>
              <a:rPr lang="en-US" sz="4800" dirty="0" err="1" smtClean="0"/>
              <a:t>produktong</a:t>
            </a:r>
            <a:r>
              <a:rPr lang="en-US" sz="4800" dirty="0" smtClean="0"/>
              <a:t> </a:t>
            </a:r>
            <a:r>
              <a:rPr lang="en-US" sz="4800" dirty="0" err="1" smtClean="0"/>
              <a:t>dayuhan</a:t>
            </a:r>
            <a:r>
              <a:rPr lang="en-US" sz="4800" dirty="0" smtClean="0"/>
              <a:t>.</a:t>
            </a: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Dumaragsa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atin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napakaraming</a:t>
            </a:r>
            <a:r>
              <a:rPr lang="en-US" sz="4800" dirty="0" smtClean="0"/>
              <a:t> information at </a:t>
            </a:r>
            <a:r>
              <a:rPr lang="en-US" sz="4800" dirty="0" err="1" smtClean="0"/>
              <a:t>mga</a:t>
            </a:r>
            <a:r>
              <a:rPr lang="en-US" sz="4800" dirty="0" smtClean="0"/>
              <a:t> </a:t>
            </a:r>
            <a:r>
              <a:rPr lang="en-US" sz="4800" dirty="0" err="1" smtClean="0"/>
              <a:t>produktong</a:t>
            </a:r>
            <a:r>
              <a:rPr lang="en-US" sz="4800" dirty="0" smtClean="0"/>
              <a:t> </a:t>
            </a:r>
            <a:r>
              <a:rPr lang="en-US" sz="4800" dirty="0" err="1" smtClean="0"/>
              <a:t>dayuhan</a:t>
            </a:r>
            <a:r>
              <a:rPr lang="en-US" sz="4800" dirty="0" smtClean="0"/>
              <a:t>.</a:t>
            </a:r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Dumaragsa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amin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napakaraming</a:t>
            </a:r>
            <a:r>
              <a:rPr lang="en-US" sz="4800" dirty="0" smtClean="0"/>
              <a:t> </a:t>
            </a:r>
            <a:r>
              <a:rPr lang="en-US" sz="4800" dirty="0" err="1" smtClean="0"/>
              <a:t>impormasyon</a:t>
            </a:r>
            <a:r>
              <a:rPr lang="en-US" sz="4800" dirty="0" smtClean="0"/>
              <a:t> at </a:t>
            </a:r>
            <a:r>
              <a:rPr lang="en-US" sz="4800" dirty="0" err="1" smtClean="0"/>
              <a:t>mga</a:t>
            </a:r>
            <a:r>
              <a:rPr lang="en-US" sz="4800" dirty="0" smtClean="0"/>
              <a:t> </a:t>
            </a:r>
            <a:r>
              <a:rPr lang="en-US" sz="4800" dirty="0" err="1" smtClean="0"/>
              <a:t>produktong</a:t>
            </a:r>
            <a:r>
              <a:rPr lang="en-US" sz="4800" dirty="0" smtClean="0"/>
              <a:t> </a:t>
            </a:r>
            <a:r>
              <a:rPr lang="en-US" sz="4800" dirty="0" err="1" smtClean="0"/>
              <a:t>dayuhan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 err="1" smtClean="0"/>
              <a:t>Alin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sumusunod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tama?</a:t>
            </a:r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Dumaragsa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atin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napakaraming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impormasyon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mga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produktong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dayuhan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Dumaragsa</a:t>
            </a:r>
            <a:r>
              <a:rPr lang="en-US" sz="4800" dirty="0" smtClean="0"/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akin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pinakamaraming</a:t>
            </a:r>
            <a:r>
              <a:rPr lang="en-US" sz="4800" dirty="0" smtClean="0"/>
              <a:t> </a:t>
            </a:r>
            <a:r>
              <a:rPr lang="en-US" sz="4800" dirty="0" err="1" smtClean="0"/>
              <a:t>impormasyon</a:t>
            </a:r>
            <a:r>
              <a:rPr lang="en-US" sz="4800" dirty="0" smtClean="0"/>
              <a:t> at </a:t>
            </a:r>
            <a:r>
              <a:rPr lang="en-US" sz="4800" dirty="0" err="1" smtClean="0"/>
              <a:t>mga</a:t>
            </a:r>
            <a:r>
              <a:rPr lang="en-US" sz="4800" dirty="0" smtClean="0"/>
              <a:t> </a:t>
            </a:r>
            <a:r>
              <a:rPr lang="en-US" sz="4800" dirty="0" err="1" smtClean="0"/>
              <a:t>produktong</a:t>
            </a:r>
            <a:r>
              <a:rPr lang="en-US" sz="4800" dirty="0" smtClean="0"/>
              <a:t> </a:t>
            </a:r>
            <a:r>
              <a:rPr lang="en-US" sz="4800" dirty="0" err="1" smtClean="0"/>
              <a:t>dayuhan</a:t>
            </a:r>
            <a:r>
              <a:rPr lang="en-US" sz="4800" dirty="0" smtClean="0"/>
              <a:t>.</a:t>
            </a: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Dumaragsa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atin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napakaraming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r>
              <a:rPr lang="en-US" sz="4800" dirty="0" smtClean="0"/>
              <a:t> at </a:t>
            </a:r>
            <a:r>
              <a:rPr lang="en-US" sz="4800" dirty="0" err="1" smtClean="0"/>
              <a:t>mga</a:t>
            </a:r>
            <a:r>
              <a:rPr lang="en-US" sz="4800" dirty="0" smtClean="0"/>
              <a:t> </a:t>
            </a:r>
            <a:r>
              <a:rPr lang="en-US" sz="4800" dirty="0" err="1" smtClean="0"/>
              <a:t>produktong</a:t>
            </a:r>
            <a:r>
              <a:rPr lang="en-US" sz="4800" dirty="0" smtClean="0"/>
              <a:t> </a:t>
            </a:r>
            <a:r>
              <a:rPr lang="en-US" sz="4800" dirty="0" err="1" smtClean="0"/>
              <a:t>dayuhan</a:t>
            </a:r>
            <a:r>
              <a:rPr lang="en-US" sz="4800" dirty="0" smtClean="0"/>
              <a:t>.</a:t>
            </a:r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Dumaragsa</a:t>
            </a:r>
            <a:r>
              <a:rPr lang="en-US" sz="4800" dirty="0" smtClean="0"/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napakaraming</a:t>
            </a:r>
            <a:r>
              <a:rPr lang="en-US" sz="4800" dirty="0" smtClean="0"/>
              <a:t> </a:t>
            </a:r>
            <a:r>
              <a:rPr lang="en-US" sz="4800" dirty="0" err="1" smtClean="0"/>
              <a:t>impormasyon</a:t>
            </a:r>
            <a:r>
              <a:rPr lang="en-US" sz="4800" dirty="0" smtClean="0"/>
              <a:t> at </a:t>
            </a:r>
            <a:r>
              <a:rPr lang="en-US" sz="4800" dirty="0" err="1" smtClean="0"/>
              <a:t>mga</a:t>
            </a:r>
            <a:r>
              <a:rPr lang="en-US" sz="4800" dirty="0" smtClean="0"/>
              <a:t> </a:t>
            </a:r>
            <a:r>
              <a:rPr lang="en-US" sz="4800" dirty="0" err="1" smtClean="0"/>
              <a:t>produktong</a:t>
            </a:r>
            <a:r>
              <a:rPr lang="en-US" sz="4800" dirty="0" smtClean="0"/>
              <a:t> </a:t>
            </a:r>
            <a:r>
              <a:rPr lang="en-US" sz="4800" dirty="0" err="1" smtClean="0"/>
              <a:t>dayuhan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Pinaratangan</a:t>
            </a:r>
            <a:r>
              <a:rPr lang="en-US" sz="3600" dirty="0" smtClean="0"/>
              <a:t> </a:t>
            </a:r>
            <a:r>
              <a:rPr lang="en-US" sz="3600" dirty="0" err="1" smtClean="0"/>
              <a:t>siyang</a:t>
            </a:r>
            <a:r>
              <a:rPr lang="en-US" sz="3600" dirty="0" smtClean="0"/>
              <a:t> “</a:t>
            </a:r>
            <a:r>
              <a:rPr lang="en-US" sz="3600" dirty="0" err="1" smtClean="0"/>
              <a:t>nagmumurang</a:t>
            </a:r>
            <a:r>
              <a:rPr lang="en-US" sz="3600" dirty="0" smtClean="0"/>
              <a:t> </a:t>
            </a:r>
            <a:r>
              <a:rPr lang="en-US" sz="3600" dirty="0" err="1" smtClean="0"/>
              <a:t>kamyas</a:t>
            </a:r>
            <a:r>
              <a:rPr lang="en-US" sz="3600" dirty="0" smtClean="0"/>
              <a:t>.”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ibig</a:t>
            </a:r>
            <a:r>
              <a:rPr lang="en-US" sz="3600" dirty="0" smtClean="0"/>
              <a:t> </a:t>
            </a:r>
            <a:r>
              <a:rPr lang="en-US" sz="3600" dirty="0" err="1" smtClean="0"/>
              <a:t>sabihin</a:t>
            </a:r>
            <a:r>
              <a:rPr lang="en-US" sz="3600" dirty="0" smtClean="0"/>
              <a:t>, </a:t>
            </a:r>
            <a:r>
              <a:rPr lang="en-US" sz="3600" dirty="0" err="1" smtClean="0"/>
              <a:t>siya’y</a:t>
            </a:r>
            <a:r>
              <a:rPr lang="en-US" sz="3600" dirty="0" smtClean="0"/>
              <a:t> ________.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walang</a:t>
            </a:r>
            <a:r>
              <a:rPr lang="en-US" sz="4800" dirty="0" smtClean="0"/>
              <a:t> </a:t>
            </a:r>
            <a:r>
              <a:rPr lang="en-US" sz="4800" dirty="0" err="1" smtClean="0"/>
              <a:t>pinagkatandaan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nagkikilos</a:t>
            </a:r>
            <a:r>
              <a:rPr lang="en-US" sz="4800" dirty="0" smtClean="0"/>
              <a:t> </a:t>
            </a:r>
            <a:r>
              <a:rPr lang="en-US" sz="4800" dirty="0" err="1" smtClean="0"/>
              <a:t>bata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bumabata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mukha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nagiging</a:t>
            </a:r>
            <a:r>
              <a:rPr lang="en-US" sz="4800" dirty="0" smtClean="0"/>
              <a:t> </a:t>
            </a:r>
            <a:r>
              <a:rPr lang="en-US" sz="4800" dirty="0" err="1" smtClean="0"/>
              <a:t>makakalimutin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15hE+f83dL._SX384_BO1,204,203,200_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228600" y="133350"/>
            <a:ext cx="4321636" cy="2881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PHILOSOPHICAL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2511008"/>
            <a:ext cx="3948738" cy="26324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HISTORICA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438150"/>
            <a:ext cx="4114802" cy="2743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Pinaratangan</a:t>
            </a:r>
            <a:r>
              <a:rPr lang="en-US" sz="3600" dirty="0" smtClean="0"/>
              <a:t> </a:t>
            </a:r>
            <a:r>
              <a:rPr lang="en-US" sz="3600" dirty="0" err="1" smtClean="0"/>
              <a:t>siyang</a:t>
            </a:r>
            <a:r>
              <a:rPr lang="en-US" sz="3600" dirty="0" smtClean="0"/>
              <a:t> “</a:t>
            </a:r>
            <a:r>
              <a:rPr lang="en-US" sz="3600" dirty="0" err="1" smtClean="0"/>
              <a:t>nagmumurang</a:t>
            </a:r>
            <a:r>
              <a:rPr lang="en-US" sz="3600" dirty="0" smtClean="0"/>
              <a:t> </a:t>
            </a:r>
            <a:r>
              <a:rPr lang="en-US" sz="3600" dirty="0" err="1" smtClean="0"/>
              <a:t>kamyas</a:t>
            </a:r>
            <a:r>
              <a:rPr lang="en-US" sz="3600" dirty="0" smtClean="0"/>
              <a:t>.”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ibig</a:t>
            </a:r>
            <a:r>
              <a:rPr lang="en-US" sz="3600" dirty="0" smtClean="0"/>
              <a:t> </a:t>
            </a:r>
            <a:r>
              <a:rPr lang="en-US" sz="3600" dirty="0" err="1" smtClean="0"/>
              <a:t>sabihin</a:t>
            </a:r>
            <a:r>
              <a:rPr lang="en-US" sz="3600" dirty="0" smtClean="0"/>
              <a:t>, </a:t>
            </a:r>
            <a:r>
              <a:rPr lang="en-US" sz="3600" dirty="0" err="1" smtClean="0"/>
              <a:t>siya’y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nagkikilos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bata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walang</a:t>
            </a:r>
            <a:r>
              <a:rPr lang="en-US" sz="4800" dirty="0" smtClean="0"/>
              <a:t> </a:t>
            </a:r>
            <a:r>
              <a:rPr lang="en-US" sz="4800" dirty="0" err="1" smtClean="0"/>
              <a:t>pinagkatandaan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nagkikilos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bata</a:t>
            </a:r>
            <a:endParaRPr lang="en-US" sz="48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bumabata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mukha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nagiging</a:t>
            </a:r>
            <a:r>
              <a:rPr lang="en-US" sz="4800" dirty="0" smtClean="0"/>
              <a:t> </a:t>
            </a:r>
            <a:r>
              <a:rPr lang="en-US" sz="4800" dirty="0" err="1" smtClean="0"/>
              <a:t>makakalimutin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err="1" smtClean="0"/>
              <a:t>Usong-uso</a:t>
            </a:r>
            <a:r>
              <a:rPr lang="en-US" sz="3600" dirty="0" smtClean="0"/>
              <a:t> </a:t>
            </a:r>
            <a:r>
              <a:rPr lang="en-US" sz="3600" dirty="0" err="1" smtClean="0"/>
              <a:t>lalo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lunsod</a:t>
            </a:r>
            <a:r>
              <a:rPr lang="en-US" sz="3600" dirty="0" smtClean="0"/>
              <a:t> at </a:t>
            </a:r>
            <a:r>
              <a:rPr lang="en-US" sz="3600" dirty="0" err="1" smtClean="0"/>
              <a:t>malalaking</a:t>
            </a:r>
            <a:r>
              <a:rPr lang="en-US" sz="3600" dirty="0" smtClean="0"/>
              <a:t> </a:t>
            </a:r>
            <a:r>
              <a:rPr lang="en-US" sz="3600" dirty="0" err="1" smtClean="0"/>
              <a:t>bayan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_______ </a:t>
            </a:r>
            <a:r>
              <a:rPr lang="en-US" sz="3600" dirty="0" err="1" smtClean="0"/>
              <a:t>ng</a:t>
            </a:r>
            <a:r>
              <a:rPr lang="en-US" sz="3600" dirty="0" smtClean="0"/>
              <a:t> cell phone at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kompyuter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gumamit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paggamit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gamit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panggamit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err="1" smtClean="0"/>
              <a:t>Usong-uso</a:t>
            </a:r>
            <a:r>
              <a:rPr lang="en-US" sz="3600" dirty="0" smtClean="0"/>
              <a:t> </a:t>
            </a:r>
            <a:r>
              <a:rPr lang="en-US" sz="3600" dirty="0" err="1" smtClean="0"/>
              <a:t>lalo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lunsod</a:t>
            </a:r>
            <a:r>
              <a:rPr lang="en-US" sz="3600" dirty="0" smtClean="0"/>
              <a:t> at </a:t>
            </a:r>
            <a:r>
              <a:rPr lang="en-US" sz="3600" dirty="0" err="1" smtClean="0"/>
              <a:t>malalaking</a:t>
            </a:r>
            <a:r>
              <a:rPr lang="en-US" sz="3600" dirty="0" smtClean="0"/>
              <a:t> </a:t>
            </a:r>
            <a:r>
              <a:rPr lang="en-US" sz="3600" dirty="0" err="1" smtClean="0"/>
              <a:t>bayan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paggamit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cell phone at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kompyuter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gumamit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en-US" sz="4800" b="1" dirty="0" err="1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paggamit</a:t>
            </a:r>
            <a:endParaRPr lang="en-US" sz="48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gamit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panggamit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err="1" smtClean="0"/>
              <a:t>Alin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tama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pangungusap</a:t>
            </a:r>
            <a:r>
              <a:rPr lang="en-US" sz="3600" dirty="0" smtClean="0"/>
              <a:t>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kapatid</a:t>
            </a:r>
            <a:r>
              <a:rPr lang="en-US" sz="4800" dirty="0" smtClean="0"/>
              <a:t> </a:t>
            </a:r>
            <a:r>
              <a:rPr lang="en-US" sz="4800" dirty="0" err="1" smtClean="0"/>
              <a:t>niyang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Kevin.</a:t>
            </a:r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mataas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Kenneth.</a:t>
            </a: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Mas</a:t>
            </a:r>
            <a:r>
              <a:rPr lang="en-US" sz="4800" dirty="0" smtClean="0"/>
              <a:t>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 </a:t>
            </a:r>
            <a:r>
              <a:rPr lang="en-US" sz="4800" dirty="0" err="1" smtClean="0"/>
              <a:t>kaysa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kapatid</a:t>
            </a:r>
            <a:r>
              <a:rPr lang="en-US" sz="4800" dirty="0" smtClean="0"/>
              <a:t> </a:t>
            </a:r>
            <a:r>
              <a:rPr lang="en-US" sz="4800" dirty="0" err="1" smtClean="0"/>
              <a:t>niyang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Kevin.</a:t>
            </a:r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Mataas</a:t>
            </a:r>
            <a:r>
              <a:rPr lang="en-US" sz="4800" dirty="0" smtClean="0"/>
              <a:t> at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Kenneth.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err="1" smtClean="0"/>
              <a:t>Alin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tama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pangungusap</a:t>
            </a:r>
            <a:r>
              <a:rPr lang="en-US" sz="3600" dirty="0" smtClean="0"/>
              <a:t>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kapatid</a:t>
            </a:r>
            <a:r>
              <a:rPr lang="en-US" sz="4800" dirty="0" smtClean="0"/>
              <a:t> </a:t>
            </a:r>
            <a:r>
              <a:rPr lang="en-US" sz="4800" dirty="0" err="1" smtClean="0"/>
              <a:t>niyang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Kevin.</a:t>
            </a:r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mataas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Kenneth.</a:t>
            </a:r>
          </a:p>
          <a:p>
            <a:pPr lvl="1"/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C. </a:t>
            </a:r>
            <a:r>
              <a:rPr lang="en-US" sz="4800" b="1" dirty="0" err="1" smtClean="0">
                <a:solidFill>
                  <a:schemeClr val="accent3">
                    <a:lumMod val="50000"/>
                  </a:schemeClr>
                </a:solidFill>
              </a:rPr>
              <a:t>Mas</a:t>
            </a:r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50000"/>
                  </a:schemeClr>
                </a:solidFill>
              </a:rPr>
              <a:t>matangkad</a:t>
            </a:r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50000"/>
                  </a:schemeClr>
                </a:solidFill>
              </a:rPr>
              <a:t>si</a:t>
            </a:r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 Kenneth </a:t>
            </a:r>
            <a:r>
              <a:rPr lang="en-US" sz="4800" b="1" dirty="0" err="1" smtClean="0">
                <a:solidFill>
                  <a:schemeClr val="accent3">
                    <a:lumMod val="50000"/>
                  </a:schemeClr>
                </a:solidFill>
              </a:rPr>
              <a:t>kaysa</a:t>
            </a:r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50000"/>
                  </a:schemeClr>
                </a:solidFill>
              </a:rPr>
              <a:t>sa</a:t>
            </a:r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50000"/>
                  </a:schemeClr>
                </a:solidFill>
              </a:rPr>
              <a:t>kapatid</a:t>
            </a:r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50000"/>
                  </a:schemeClr>
                </a:solidFill>
              </a:rPr>
              <a:t>niyang</a:t>
            </a:r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50000"/>
                  </a:schemeClr>
                </a:solidFill>
              </a:rPr>
              <a:t>si</a:t>
            </a:r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 Kevin.</a:t>
            </a:r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Mataas</a:t>
            </a:r>
            <a:r>
              <a:rPr lang="en-US" sz="4800" dirty="0" smtClean="0"/>
              <a:t> at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Kenneth.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err="1" smtClean="0"/>
              <a:t>Alin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tama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pangungusap</a:t>
            </a:r>
            <a:r>
              <a:rPr lang="en-US" sz="3600" dirty="0" smtClean="0"/>
              <a:t>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kapatid</a:t>
            </a:r>
            <a:r>
              <a:rPr lang="en-US" sz="4800" dirty="0" smtClean="0"/>
              <a:t> </a:t>
            </a:r>
            <a:r>
              <a:rPr lang="en-US" sz="4800" dirty="0" err="1" smtClean="0"/>
              <a:t>niyang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Kevin.</a:t>
            </a:r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mataas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Kenneth.</a:t>
            </a: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Mas</a:t>
            </a:r>
            <a:r>
              <a:rPr lang="en-US" sz="4800" dirty="0" smtClean="0"/>
              <a:t>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 </a:t>
            </a:r>
            <a:r>
              <a:rPr lang="en-US" sz="4800" dirty="0" err="1" smtClean="0"/>
              <a:t>kaysa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kapatid</a:t>
            </a:r>
            <a:r>
              <a:rPr lang="en-US" sz="4800" dirty="0" smtClean="0"/>
              <a:t> </a:t>
            </a:r>
            <a:r>
              <a:rPr lang="en-US" sz="4800" dirty="0" err="1" smtClean="0"/>
              <a:t>niyang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Kevin.</a:t>
            </a:r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Mataas</a:t>
            </a:r>
            <a:r>
              <a:rPr lang="en-US" sz="4800" dirty="0" smtClean="0"/>
              <a:t> at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Kenneth.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SIMULAN NA!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47750"/>
            <a:ext cx="8229600" cy="3333750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Talakayan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mga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konsepto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balarilang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filipino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err="1" smtClean="0">
                <a:latin typeface="Rockwell Extra Bold" pitchFamily="18" charset="0"/>
              </a:rPr>
              <a:t>Simulan</a:t>
            </a:r>
            <a:r>
              <a:rPr lang="en-US" sz="7200" dirty="0" smtClean="0">
                <a:latin typeface="Rockwell Extra Bold" pitchFamily="18" charset="0"/>
              </a:rPr>
              <a:t> </a:t>
            </a:r>
            <a:r>
              <a:rPr lang="en-US" sz="7200" dirty="0" err="1" smtClean="0">
                <a:latin typeface="Rockwell Extra Bold" pitchFamily="18" charset="0"/>
              </a:rPr>
              <a:t>na</a:t>
            </a:r>
            <a:r>
              <a:rPr lang="en-US" sz="7200" dirty="0" smtClean="0">
                <a:latin typeface="Rockwell Extra Bold" pitchFamily="18" charset="0"/>
              </a:rPr>
              <a:t> </a:t>
            </a:r>
            <a:r>
              <a:rPr lang="en-US" sz="7200" dirty="0" err="1" smtClean="0">
                <a:latin typeface="Rockwell Extra Bold" pitchFamily="18" charset="0"/>
              </a:rPr>
              <a:t>ang</a:t>
            </a:r>
            <a:r>
              <a:rPr lang="en-US" sz="7200" dirty="0" smtClean="0">
                <a:latin typeface="Rockwell Extra Bold" pitchFamily="18" charset="0"/>
              </a:rPr>
              <a:t> </a:t>
            </a:r>
            <a:r>
              <a:rPr lang="en-US" sz="7200" dirty="0" err="1" smtClean="0">
                <a:latin typeface="Rockwell Extra Bold" pitchFamily="18" charset="0"/>
              </a:rPr>
              <a:t>talakayan</a:t>
            </a:r>
            <a:endParaRPr lang="en-US" sz="7200" dirty="0">
              <a:latin typeface="Rockwell Extra Bold" pitchFamily="18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GRAMATIKA o BALARILA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pres?slideindex=1&amp;slidetitle="/>
              </a:rPr>
              <a:t>FILIPINO NOTES.pptx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MGA SALITA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pres?slideindex=1&amp;slidetitle="/>
              </a:rPr>
              <a:t>TALASALITAAN.pptx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Pagsusuri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mga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kaalaman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Nakaraan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95350"/>
            <a:ext cx="8153400" cy="348615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Ultimate drills</a:t>
            </a:r>
            <a:b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</a:t>
            </a:r>
            <a:b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filipino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MALALALIM NA PANANALITA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pres?slideindex=1&amp;slidetitle="/>
              </a:rPr>
              <a:t>ALAMIN </a:t>
            </a:r>
            <a:r>
              <a:rPr lang="en-US" dirty="0" err="1" smtClean="0">
                <a:hlinkClick r:id="rId2" action="ppaction://hlinkpres?slideindex=1&amp;slidetitle="/>
              </a:rPr>
              <a:t>gamitin</a:t>
            </a:r>
            <a:r>
              <a:rPr lang="en-US" dirty="0" smtClean="0">
                <a:hlinkClick r:id="rId2" action="ppaction://hlinkpres?slideindex=1&amp;slidetitle="/>
              </a:rPr>
              <a:t> TALASALITAAN.pptx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KAWIKAAN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hlinkClick r:id="rId2" action="ppaction://hlinkpres?slideindex=1&amp;slidetitle="/>
              </a:rPr>
              <a:t>Ang</a:t>
            </a:r>
            <a:r>
              <a:rPr lang="en-US" dirty="0" smtClean="0">
                <a:hlinkClick r:id="rId2" action="ppaction://hlinkpres?slideindex=1&amp;slidetitle="/>
              </a:rPr>
              <a:t> KAWIKAAN.pptx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WOW MALI!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pres?slideindex=1&amp;slidetitle="/>
              </a:rPr>
              <a:t>PAGKILALA SA MALI.pptx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Mga</a:t>
            </a:r>
            <a:r>
              <a:rPr lang="en-US" dirty="0" smtClean="0"/>
              <a:t> BAHAGI </a:t>
            </a:r>
            <a:r>
              <a:rPr lang="en-US" dirty="0" err="1" smtClean="0"/>
              <a:t>ng</a:t>
            </a:r>
            <a:r>
              <a:rPr lang="en-US" dirty="0" smtClean="0"/>
              <a:t> PANANALITA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2343150"/>
            <a:ext cx="7239000" cy="2038350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Rockwell Extra Bold" pitchFamily="18" charset="0"/>
              </a:rPr>
              <a:t>ALALAHANIN</a:t>
            </a:r>
            <a:endParaRPr lang="en-US" sz="7200" dirty="0">
              <a:latin typeface="Rockwell Extra Bold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PAKATANDAAN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pres?slideindex=1&amp;slidetitle="/>
              </a:rPr>
              <a:t>TANDAAN.pptx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Kaya</a:t>
            </a:r>
            <a:r>
              <a:rPr lang="en-US" dirty="0" smtClean="0"/>
              <a:t> </a:t>
            </a:r>
            <a:r>
              <a:rPr lang="en-US" dirty="0" err="1" smtClean="0"/>
              <a:t>natin</a:t>
            </a:r>
            <a:r>
              <a:rPr lang="en-US" dirty="0" smtClean="0"/>
              <a:t> ITO!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343150"/>
            <a:ext cx="8610600" cy="203835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ORAS NA PARA SAGUTIN ANG MGA KATANUNGAN SA PAGSUSULIT NA IBINIGAY</a:t>
            </a:r>
            <a:endParaRPr lang="en-US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KARAGDAGANG MGA TANONG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>
                <a:hlinkClick r:id="rId2" action="ppaction://hlinkpres?slideindex=1&amp;slidetitle="/>
              </a:rPr>
              <a:t>KARAGDAGANG TANONG SA FILIPINO.pptx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Unang</a:t>
            </a:r>
            <a:r>
              <a:rPr lang="en-US" dirty="0" smtClean="0"/>
              <a:t> </a:t>
            </a:r>
            <a:r>
              <a:rPr lang="en-US" dirty="0" err="1" smtClean="0"/>
              <a:t>Aytem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Parang</a:t>
            </a:r>
            <a:r>
              <a:rPr lang="en-US" sz="3600" dirty="0" smtClean="0"/>
              <a:t> _______________ </a:t>
            </a:r>
            <a:r>
              <a:rPr lang="en-US" sz="3600" dirty="0" err="1" smtClean="0"/>
              <a:t>kandila</a:t>
            </a:r>
            <a:r>
              <a:rPr lang="en-US" sz="3600" dirty="0" smtClean="0"/>
              <a:t> </a:t>
            </a:r>
            <a:r>
              <a:rPr lang="en-US" sz="3600" dirty="0" err="1" smtClean="0"/>
              <a:t>si</a:t>
            </a:r>
            <a:r>
              <a:rPr lang="en-US" sz="3600" dirty="0" smtClean="0"/>
              <a:t> </a:t>
            </a:r>
            <a:r>
              <a:rPr lang="en-US" sz="3600" dirty="0" err="1" smtClean="0"/>
              <a:t>Vendugo</a:t>
            </a:r>
            <a:r>
              <a:rPr lang="en-US" sz="3600" dirty="0" smtClean="0"/>
              <a:t> </a:t>
            </a:r>
            <a:r>
              <a:rPr lang="en-US" sz="3600" dirty="0" err="1" smtClean="0"/>
              <a:t>nang</a:t>
            </a:r>
            <a:r>
              <a:rPr lang="en-US" sz="3600" dirty="0" smtClean="0"/>
              <a:t> </a:t>
            </a:r>
            <a:r>
              <a:rPr lang="en-US" sz="3600" dirty="0" err="1" smtClean="0"/>
              <a:t>mabalitaan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pagkamatay</a:t>
            </a:r>
            <a:r>
              <a:rPr lang="en-US" sz="3600" dirty="0" smtClean="0"/>
              <a:t> </a:t>
            </a:r>
            <a:r>
              <a:rPr lang="en-US" sz="3600" dirty="0" err="1" smtClean="0"/>
              <a:t>ni</a:t>
            </a:r>
            <a:r>
              <a:rPr lang="en-US" sz="3600" dirty="0" smtClean="0"/>
              <a:t> </a:t>
            </a:r>
            <a:r>
              <a:rPr lang="en-US" sz="3600" dirty="0" err="1" smtClean="0"/>
              <a:t>Berdugo</a:t>
            </a:r>
            <a:r>
              <a:rPr lang="en-US" sz="3600" dirty="0" smtClean="0"/>
              <a:t>.</a:t>
            </a:r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Natutunaw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endParaRPr lang="en-US" dirty="0" smtClean="0"/>
          </a:p>
          <a:p>
            <a:pPr lvl="1"/>
            <a:r>
              <a:rPr lang="en-US" dirty="0" smtClean="0"/>
              <a:t>B. </a:t>
            </a:r>
            <a:r>
              <a:rPr lang="en-US" dirty="0" err="1" smtClean="0"/>
              <a:t>Nauubos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endParaRPr lang="en-US" dirty="0" smtClean="0"/>
          </a:p>
          <a:p>
            <a:pPr lvl="1"/>
            <a:r>
              <a:rPr lang="en-US" dirty="0" smtClean="0"/>
              <a:t>C. </a:t>
            </a:r>
            <a:r>
              <a:rPr lang="en-US" dirty="0" err="1" smtClean="0"/>
              <a:t>Nauupos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endParaRPr lang="en-US" dirty="0" smtClean="0"/>
          </a:p>
          <a:p>
            <a:pPr lvl="1"/>
            <a:r>
              <a:rPr lang="en-US" dirty="0" smtClean="0"/>
              <a:t>D. </a:t>
            </a:r>
            <a:r>
              <a:rPr lang="en-US" dirty="0" err="1" smtClean="0"/>
              <a:t>Nalalantang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Unang</a:t>
            </a:r>
            <a:r>
              <a:rPr lang="en-US" dirty="0" smtClean="0"/>
              <a:t> </a:t>
            </a:r>
            <a:r>
              <a:rPr lang="en-US" dirty="0" err="1" smtClean="0"/>
              <a:t>Aytem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Parang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nauupos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/>
              <a:t>kandila</a:t>
            </a:r>
            <a:r>
              <a:rPr lang="en-US" sz="3600" dirty="0" smtClean="0"/>
              <a:t> </a:t>
            </a:r>
            <a:r>
              <a:rPr lang="en-US" sz="3600" dirty="0" err="1" smtClean="0"/>
              <a:t>si</a:t>
            </a:r>
            <a:r>
              <a:rPr lang="en-US" sz="3600" dirty="0" smtClean="0"/>
              <a:t> </a:t>
            </a:r>
            <a:r>
              <a:rPr lang="en-US" sz="3600" dirty="0" err="1" smtClean="0"/>
              <a:t>Vendugo</a:t>
            </a:r>
            <a:r>
              <a:rPr lang="en-US" sz="3600" dirty="0" smtClean="0"/>
              <a:t> </a:t>
            </a:r>
            <a:r>
              <a:rPr lang="en-US" sz="3600" dirty="0" err="1" smtClean="0"/>
              <a:t>nang</a:t>
            </a:r>
            <a:r>
              <a:rPr lang="en-US" sz="3600" dirty="0" smtClean="0"/>
              <a:t> </a:t>
            </a:r>
            <a:r>
              <a:rPr lang="en-US" sz="3600" dirty="0" err="1" smtClean="0"/>
              <a:t>mabalitaan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pagkamatay</a:t>
            </a:r>
            <a:r>
              <a:rPr lang="en-US" sz="3600" dirty="0" smtClean="0"/>
              <a:t> </a:t>
            </a:r>
            <a:r>
              <a:rPr lang="en-US" sz="3600" dirty="0" err="1" smtClean="0"/>
              <a:t>ni</a:t>
            </a:r>
            <a:r>
              <a:rPr lang="en-US" sz="3600" dirty="0" smtClean="0"/>
              <a:t> </a:t>
            </a:r>
            <a:r>
              <a:rPr lang="en-US" sz="3600" dirty="0" err="1" smtClean="0"/>
              <a:t>Berdugo</a:t>
            </a:r>
            <a:r>
              <a:rPr lang="en-US" sz="3600" dirty="0" smtClean="0"/>
              <a:t>.</a:t>
            </a:r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Natutunaw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endParaRPr lang="en-US" dirty="0" smtClean="0"/>
          </a:p>
          <a:p>
            <a:pPr lvl="1"/>
            <a:r>
              <a:rPr lang="en-US" dirty="0" smtClean="0"/>
              <a:t>B. </a:t>
            </a:r>
            <a:r>
              <a:rPr lang="en-US" dirty="0" err="1" smtClean="0"/>
              <a:t>Nauubos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Nauupos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/>
              <a:t>D. </a:t>
            </a:r>
            <a:r>
              <a:rPr lang="en-US" dirty="0" err="1" smtClean="0"/>
              <a:t>Nalalantang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Pangalawang</a:t>
            </a:r>
            <a:r>
              <a:rPr lang="en-US" dirty="0" smtClean="0"/>
              <a:t> </a:t>
            </a:r>
            <a:r>
              <a:rPr lang="en-US" dirty="0" err="1" smtClean="0"/>
              <a:t>Aytem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 </a:t>
            </a:r>
            <a:r>
              <a:rPr lang="en-US" sz="3600" dirty="0" err="1" smtClean="0"/>
              <a:t>Daig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maagap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masipag</a:t>
            </a:r>
            <a:r>
              <a:rPr lang="en-US" sz="3600" dirty="0" smtClean="0"/>
              <a:t>.” Ito ay </a:t>
            </a:r>
            <a:r>
              <a:rPr lang="en-US" sz="3600" dirty="0" err="1" smtClean="0"/>
              <a:t>uri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_____________.</a:t>
            </a:r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Bugtong</a:t>
            </a:r>
            <a:endParaRPr lang="en-US" dirty="0" smtClean="0"/>
          </a:p>
          <a:p>
            <a:pPr lvl="1"/>
            <a:r>
              <a:rPr lang="en-US" dirty="0" smtClean="0"/>
              <a:t>B. </a:t>
            </a:r>
            <a:r>
              <a:rPr lang="en-US" dirty="0" err="1" smtClean="0"/>
              <a:t>Tugmaan</a:t>
            </a:r>
            <a:endParaRPr lang="en-US" dirty="0" smtClean="0"/>
          </a:p>
          <a:p>
            <a:pPr lvl="1"/>
            <a:r>
              <a:rPr lang="en-US" dirty="0" smtClean="0"/>
              <a:t>C. </a:t>
            </a:r>
            <a:r>
              <a:rPr lang="en-US" dirty="0" err="1" smtClean="0"/>
              <a:t>Salawikain</a:t>
            </a:r>
            <a:endParaRPr lang="en-US" dirty="0" smtClean="0"/>
          </a:p>
          <a:p>
            <a:pPr lvl="1"/>
            <a:r>
              <a:rPr lang="en-US" dirty="0" smtClean="0"/>
              <a:t>D. </a:t>
            </a:r>
            <a:r>
              <a:rPr lang="en-US" dirty="0" err="1" smtClean="0"/>
              <a:t>Kawikaan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Pangalawang</a:t>
            </a:r>
            <a:r>
              <a:rPr lang="en-US" dirty="0" smtClean="0"/>
              <a:t> </a:t>
            </a:r>
            <a:r>
              <a:rPr lang="en-US" dirty="0" err="1" smtClean="0"/>
              <a:t>Aytem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 </a:t>
            </a:r>
            <a:r>
              <a:rPr lang="en-US" sz="3600" dirty="0" err="1" smtClean="0"/>
              <a:t>Daig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maagap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masipag</a:t>
            </a:r>
            <a:r>
              <a:rPr lang="en-US" sz="3600" dirty="0" smtClean="0"/>
              <a:t>.” Ito ay </a:t>
            </a:r>
            <a:r>
              <a:rPr lang="en-US" sz="3600" dirty="0" err="1" smtClean="0"/>
              <a:t>uri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salawikain</a:t>
            </a:r>
            <a:r>
              <a:rPr lang="en-US" sz="3600" dirty="0" smtClean="0"/>
              <a:t>.</a:t>
            </a:r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Bugtong</a:t>
            </a:r>
            <a:endParaRPr lang="en-US" dirty="0" smtClean="0"/>
          </a:p>
          <a:p>
            <a:pPr lvl="1"/>
            <a:r>
              <a:rPr lang="en-US" dirty="0" smtClean="0"/>
              <a:t>B. </a:t>
            </a:r>
            <a:r>
              <a:rPr lang="en-US" dirty="0" err="1" smtClean="0"/>
              <a:t>Tugmaan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Salawikain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/>
              <a:t>D. </a:t>
            </a:r>
            <a:r>
              <a:rPr lang="en-US" dirty="0" err="1" smtClean="0"/>
              <a:t>Kawikaan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1400</Words>
  <Application>Microsoft Office PowerPoint</Application>
  <PresentationFormat>On-screen Show (16:9)</PresentationFormat>
  <Paragraphs>269</Paragraphs>
  <Slides>56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WidescreenPresentation</vt:lpstr>
      <vt:lpstr>filipino</vt:lpstr>
      <vt:lpstr>PowerPoint Presentation</vt:lpstr>
      <vt:lpstr>PowerPoint Presentation</vt:lpstr>
      <vt:lpstr>PowerPoint Presentation</vt:lpstr>
      <vt:lpstr>Ultimate drills general filipino</vt:lpstr>
      <vt:lpstr>Unang Aytem</vt:lpstr>
      <vt:lpstr>Unang Aytem</vt:lpstr>
      <vt:lpstr>Pangalawang Aytem</vt:lpstr>
      <vt:lpstr>Pangalawang Aytem</vt:lpstr>
      <vt:lpstr>Pangatlong Aytem</vt:lpstr>
      <vt:lpstr>Pangatlong Aytem</vt:lpstr>
      <vt:lpstr>Bilang 4</vt:lpstr>
      <vt:lpstr>Bilang 4</vt:lpstr>
      <vt:lpstr>Bilang 5</vt:lpstr>
      <vt:lpstr>Bilang 5</vt:lpstr>
      <vt:lpstr>Bilang 5</vt:lpstr>
      <vt:lpstr>Bilang 5</vt:lpstr>
      <vt:lpstr>Bilang 6</vt:lpstr>
      <vt:lpstr>Bilang 6</vt:lpstr>
      <vt:lpstr>Bilang 7</vt:lpstr>
      <vt:lpstr>Bilang 7</vt:lpstr>
      <vt:lpstr>Bilang 8</vt:lpstr>
      <vt:lpstr>Bilang 8</vt:lpstr>
      <vt:lpstr>Bilang 9</vt:lpstr>
      <vt:lpstr>Bilang 9</vt:lpstr>
      <vt:lpstr>Bilang 10</vt:lpstr>
      <vt:lpstr>Bilang 10</vt:lpstr>
      <vt:lpstr>Bilang 11</vt:lpstr>
      <vt:lpstr>Bilang 11</vt:lpstr>
      <vt:lpstr>Bilang 12</vt:lpstr>
      <vt:lpstr>Bilang 12</vt:lpstr>
      <vt:lpstr>Bilang 13</vt:lpstr>
      <vt:lpstr>Bilang 13</vt:lpstr>
      <vt:lpstr>Bilang 14</vt:lpstr>
      <vt:lpstr>Bilang 14</vt:lpstr>
      <vt:lpstr>Bilang 15</vt:lpstr>
      <vt:lpstr>Bilang 15</vt:lpstr>
      <vt:lpstr>Bilang 15</vt:lpstr>
      <vt:lpstr>Bilang 16</vt:lpstr>
      <vt:lpstr>Bilang 16</vt:lpstr>
      <vt:lpstr>Bilang 17</vt:lpstr>
      <vt:lpstr>Bilang 17</vt:lpstr>
      <vt:lpstr>Bilang 18</vt:lpstr>
      <vt:lpstr>Bilang 18</vt:lpstr>
      <vt:lpstr>Bilang 19</vt:lpstr>
      <vt:lpstr>Talakayan ng mga konsepto sa balarilang filipino</vt:lpstr>
      <vt:lpstr>Simulan na ang talakayan</vt:lpstr>
      <vt:lpstr>GRAMATIKA o BALARILA</vt:lpstr>
      <vt:lpstr>MGA SALITA</vt:lpstr>
      <vt:lpstr>MALALALIM NA PANANALITA</vt:lpstr>
      <vt:lpstr>KAWIKAAN</vt:lpstr>
      <vt:lpstr>WOW MALI!</vt:lpstr>
      <vt:lpstr>ALALAHANIN</vt:lpstr>
      <vt:lpstr>PAKATANDAAN</vt:lpstr>
      <vt:lpstr>ORAS NA PARA SAGUTIN ANG MGA KATANUNGAN SA PAGSUSULIT NA IBINIGAY</vt:lpstr>
      <vt:lpstr>KARAGDAGANG MGA TANONG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2016-02-01T03:00:30Z</dcterms:created>
  <dcterms:modified xsi:type="dcterms:W3CDTF">2016-08-28T22:21:27Z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