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3" name="Arc 39"/>
          <p:cNvSpPr>
            <a:spLocks/>
          </p:cNvSpPr>
          <p:nvPr/>
        </p:nvSpPr>
        <p:spPr bwMode="ltGray">
          <a:xfrm>
            <a:off x="-22225" y="2590800"/>
            <a:ext cx="7772400" cy="838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24 w 21600"/>
              <a:gd name="T1" fmla="*/ 0 h 43200"/>
              <a:gd name="T2" fmla="*/ 56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23" y="0"/>
                </a:moveTo>
                <a:cubicBezTo>
                  <a:pt x="11943" y="13"/>
                  <a:pt x="21600" y="9680"/>
                  <a:pt x="21600" y="21600"/>
                </a:cubicBezTo>
                <a:cubicBezTo>
                  <a:pt x="21600" y="33507"/>
                  <a:pt x="11963" y="43169"/>
                  <a:pt x="55" y="43199"/>
                </a:cubicBezTo>
              </a:path>
              <a:path w="21600" h="43200" stroke="0" extrusionOk="0">
                <a:moveTo>
                  <a:pt x="23" y="0"/>
                </a:moveTo>
                <a:cubicBezTo>
                  <a:pt x="11943" y="13"/>
                  <a:pt x="21600" y="9680"/>
                  <a:pt x="21600" y="21600"/>
                </a:cubicBezTo>
                <a:cubicBezTo>
                  <a:pt x="21600" y="33507"/>
                  <a:pt x="11963" y="43169"/>
                  <a:pt x="55" y="43199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1371600" y="12192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025" name="Rectangle 4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2026" name="Rectangle 42"/>
          <p:cNvSpPr>
            <a:spLocks noGrp="1" noChangeArrowheads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2027" name="Rectangle 43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2028" name="Rectangle 4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3350B0-3DBB-4C8E-B605-8033A5DF9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25EC6-CD87-48AA-980C-A5024763B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457200"/>
            <a:ext cx="20383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59626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0B42E-652D-4328-9131-32772ECCA3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39874-E050-4B82-AC63-8E947FDD62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042F6-A416-473F-98D8-DF79BF245A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C0868-589D-44B2-A57F-9272E8170E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4D14C-E002-48B8-B15A-E61E2B6617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F92EC-C4C5-46FA-AECE-1E102C7A21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0ED0-2DF2-471E-A9D1-28E1DF4FD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5F8E1-9957-4502-928D-543A4B97BF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29DAF-5EB5-44BB-A30E-8326F40DD1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3505200" y="0"/>
            <a:ext cx="5638800" cy="814388"/>
            <a:chOff x="1488" y="0"/>
            <a:chExt cx="4272" cy="816"/>
          </a:xfrm>
        </p:grpSpPr>
        <p:grpSp>
          <p:nvGrpSpPr>
            <p:cNvPr id="22531" name="Group 3"/>
            <p:cNvGrpSpPr>
              <a:grpSpLocks/>
            </p:cNvGrpSpPr>
            <p:nvPr userDrawn="1"/>
          </p:nvGrpSpPr>
          <p:grpSpPr bwMode="auto">
            <a:xfrm>
              <a:off x="1488" y="0"/>
              <a:ext cx="4272" cy="48"/>
              <a:chOff x="1488" y="0"/>
              <a:chExt cx="4272" cy="48"/>
            </a:xfrm>
          </p:grpSpPr>
          <p:sp>
            <p:nvSpPr>
              <p:cNvPr id="22532" name="Rectangle 4"/>
              <p:cNvSpPr>
                <a:spLocks noChangeArrowheads="1"/>
              </p:cNvSpPr>
              <p:nvPr userDrawn="1"/>
            </p:nvSpPr>
            <p:spPr bwMode="ltGray">
              <a:xfrm>
                <a:off x="3792" y="0"/>
                <a:ext cx="1968" cy="48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hlink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3" name="Rectangle 5"/>
              <p:cNvSpPr>
                <a:spLocks noChangeArrowheads="1"/>
              </p:cNvSpPr>
              <p:nvPr userDrawn="1"/>
            </p:nvSpPr>
            <p:spPr bwMode="ltGray">
              <a:xfrm>
                <a:off x="1488" y="0"/>
                <a:ext cx="2304" cy="48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34" name="Rectangle 6"/>
            <p:cNvSpPr>
              <a:spLocks noChangeArrowheads="1"/>
            </p:cNvSpPr>
            <p:nvPr userDrawn="1"/>
          </p:nvSpPr>
          <p:spPr bwMode="ltGray">
            <a:xfrm>
              <a:off x="4278" y="96"/>
              <a:ext cx="1482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Rectangle 7"/>
            <p:cNvSpPr>
              <a:spLocks noChangeArrowheads="1"/>
            </p:cNvSpPr>
            <p:nvPr userDrawn="1"/>
          </p:nvSpPr>
          <p:spPr bwMode="ltGray">
            <a:xfrm>
              <a:off x="2544" y="96"/>
              <a:ext cx="1734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Rectangle 8"/>
            <p:cNvSpPr>
              <a:spLocks noChangeArrowheads="1"/>
            </p:cNvSpPr>
            <p:nvPr userDrawn="1"/>
          </p:nvSpPr>
          <p:spPr bwMode="ltGray">
            <a:xfrm>
              <a:off x="4809" y="192"/>
              <a:ext cx="951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Rectangle 9"/>
            <p:cNvSpPr>
              <a:spLocks noChangeArrowheads="1"/>
            </p:cNvSpPr>
            <p:nvPr userDrawn="1"/>
          </p:nvSpPr>
          <p:spPr bwMode="ltGray">
            <a:xfrm>
              <a:off x="3696" y="192"/>
              <a:ext cx="1113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Rectangle 10"/>
            <p:cNvSpPr>
              <a:spLocks noChangeArrowheads="1"/>
            </p:cNvSpPr>
            <p:nvPr userDrawn="1"/>
          </p:nvSpPr>
          <p:spPr bwMode="ltGray">
            <a:xfrm>
              <a:off x="5097" y="288"/>
              <a:ext cx="663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Rectangle 11"/>
            <p:cNvSpPr>
              <a:spLocks noChangeArrowheads="1"/>
            </p:cNvSpPr>
            <p:nvPr userDrawn="1"/>
          </p:nvSpPr>
          <p:spPr bwMode="ltGray">
            <a:xfrm>
              <a:off x="4320" y="288"/>
              <a:ext cx="777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Rectangle 12"/>
            <p:cNvSpPr>
              <a:spLocks noChangeArrowheads="1"/>
            </p:cNvSpPr>
            <p:nvPr userDrawn="1"/>
          </p:nvSpPr>
          <p:spPr bwMode="ltGray">
            <a:xfrm>
              <a:off x="5362" y="384"/>
              <a:ext cx="398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Rectangle 13"/>
            <p:cNvSpPr>
              <a:spLocks noChangeArrowheads="1"/>
            </p:cNvSpPr>
            <p:nvPr userDrawn="1"/>
          </p:nvSpPr>
          <p:spPr bwMode="ltGray">
            <a:xfrm>
              <a:off x="4896" y="384"/>
              <a:ext cx="466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Rectangle 14"/>
            <p:cNvSpPr>
              <a:spLocks noChangeArrowheads="1"/>
            </p:cNvSpPr>
            <p:nvPr userDrawn="1"/>
          </p:nvSpPr>
          <p:spPr bwMode="ltGray">
            <a:xfrm>
              <a:off x="5539" y="480"/>
              <a:ext cx="221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15"/>
            <p:cNvSpPr>
              <a:spLocks noChangeArrowheads="1"/>
            </p:cNvSpPr>
            <p:nvPr userDrawn="1"/>
          </p:nvSpPr>
          <p:spPr bwMode="ltGray">
            <a:xfrm>
              <a:off x="5280" y="480"/>
              <a:ext cx="259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Rectangle 16"/>
            <p:cNvSpPr>
              <a:spLocks noChangeArrowheads="1"/>
            </p:cNvSpPr>
            <p:nvPr userDrawn="1"/>
          </p:nvSpPr>
          <p:spPr bwMode="ltGray">
            <a:xfrm>
              <a:off x="5649" y="576"/>
              <a:ext cx="111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Rectangle 17"/>
            <p:cNvSpPr>
              <a:spLocks noChangeArrowheads="1"/>
            </p:cNvSpPr>
            <p:nvPr userDrawn="1"/>
          </p:nvSpPr>
          <p:spPr bwMode="ltGray">
            <a:xfrm>
              <a:off x="5520" y="576"/>
              <a:ext cx="129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Rectangle 18"/>
            <p:cNvSpPr>
              <a:spLocks noChangeArrowheads="1"/>
            </p:cNvSpPr>
            <p:nvPr userDrawn="1"/>
          </p:nvSpPr>
          <p:spPr bwMode="ltGray">
            <a:xfrm>
              <a:off x="5694" y="672"/>
              <a:ext cx="66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Rectangle 19"/>
            <p:cNvSpPr>
              <a:spLocks noChangeArrowheads="1"/>
            </p:cNvSpPr>
            <p:nvPr userDrawn="1"/>
          </p:nvSpPr>
          <p:spPr bwMode="ltGray">
            <a:xfrm>
              <a:off x="5616" y="672"/>
              <a:ext cx="78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Rectangle 20"/>
            <p:cNvSpPr>
              <a:spLocks noChangeArrowheads="1"/>
            </p:cNvSpPr>
            <p:nvPr userDrawn="1"/>
          </p:nvSpPr>
          <p:spPr bwMode="ltGray">
            <a:xfrm>
              <a:off x="4013" y="48"/>
              <a:ext cx="1747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21"/>
            <p:cNvSpPr>
              <a:spLocks noChangeArrowheads="1"/>
            </p:cNvSpPr>
            <p:nvPr userDrawn="1"/>
          </p:nvSpPr>
          <p:spPr bwMode="ltGray">
            <a:xfrm>
              <a:off x="1968" y="48"/>
              <a:ext cx="2045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Rectangle 22"/>
            <p:cNvSpPr>
              <a:spLocks noChangeArrowheads="1"/>
            </p:cNvSpPr>
            <p:nvPr userDrawn="1"/>
          </p:nvSpPr>
          <p:spPr bwMode="ltGray">
            <a:xfrm>
              <a:off x="4588" y="144"/>
              <a:ext cx="1172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Rectangle 23"/>
            <p:cNvSpPr>
              <a:spLocks noChangeArrowheads="1"/>
            </p:cNvSpPr>
            <p:nvPr userDrawn="1"/>
          </p:nvSpPr>
          <p:spPr bwMode="ltGray">
            <a:xfrm>
              <a:off x="3216" y="144"/>
              <a:ext cx="1372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Rectangle 24"/>
            <p:cNvSpPr>
              <a:spLocks noChangeArrowheads="1"/>
            </p:cNvSpPr>
            <p:nvPr userDrawn="1"/>
          </p:nvSpPr>
          <p:spPr bwMode="ltGray">
            <a:xfrm>
              <a:off x="4964" y="240"/>
              <a:ext cx="796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Rectangle 25"/>
            <p:cNvSpPr>
              <a:spLocks noChangeArrowheads="1"/>
            </p:cNvSpPr>
            <p:nvPr userDrawn="1"/>
          </p:nvSpPr>
          <p:spPr bwMode="ltGray">
            <a:xfrm>
              <a:off x="4032" y="240"/>
              <a:ext cx="932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Rectangle 26"/>
            <p:cNvSpPr>
              <a:spLocks noChangeArrowheads="1"/>
            </p:cNvSpPr>
            <p:nvPr userDrawn="1"/>
          </p:nvSpPr>
          <p:spPr bwMode="ltGray">
            <a:xfrm>
              <a:off x="5274" y="336"/>
              <a:ext cx="486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Rectangle 27"/>
            <p:cNvSpPr>
              <a:spLocks noChangeArrowheads="1"/>
            </p:cNvSpPr>
            <p:nvPr userDrawn="1"/>
          </p:nvSpPr>
          <p:spPr bwMode="ltGray">
            <a:xfrm>
              <a:off x="4704" y="336"/>
              <a:ext cx="570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Rectangle 28"/>
            <p:cNvSpPr>
              <a:spLocks noChangeArrowheads="1"/>
            </p:cNvSpPr>
            <p:nvPr userDrawn="1"/>
          </p:nvSpPr>
          <p:spPr bwMode="ltGray">
            <a:xfrm>
              <a:off x="5450" y="432"/>
              <a:ext cx="310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Rectangle 29"/>
            <p:cNvSpPr>
              <a:spLocks noChangeArrowheads="1"/>
            </p:cNvSpPr>
            <p:nvPr userDrawn="1"/>
          </p:nvSpPr>
          <p:spPr bwMode="ltGray">
            <a:xfrm>
              <a:off x="5088" y="432"/>
              <a:ext cx="362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Rectangle 30"/>
            <p:cNvSpPr>
              <a:spLocks noChangeArrowheads="1"/>
            </p:cNvSpPr>
            <p:nvPr userDrawn="1"/>
          </p:nvSpPr>
          <p:spPr bwMode="ltGray">
            <a:xfrm>
              <a:off x="5605" y="528"/>
              <a:ext cx="155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Rectangle 31"/>
            <p:cNvSpPr>
              <a:spLocks noChangeArrowheads="1"/>
            </p:cNvSpPr>
            <p:nvPr userDrawn="1"/>
          </p:nvSpPr>
          <p:spPr bwMode="ltGray">
            <a:xfrm>
              <a:off x="5424" y="528"/>
              <a:ext cx="181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Rectangle 32"/>
            <p:cNvSpPr>
              <a:spLocks noChangeArrowheads="1"/>
            </p:cNvSpPr>
            <p:nvPr userDrawn="1"/>
          </p:nvSpPr>
          <p:spPr bwMode="ltGray">
            <a:xfrm>
              <a:off x="5672" y="624"/>
              <a:ext cx="88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Rectangle 33"/>
            <p:cNvSpPr>
              <a:spLocks noChangeArrowheads="1"/>
            </p:cNvSpPr>
            <p:nvPr userDrawn="1"/>
          </p:nvSpPr>
          <p:spPr bwMode="ltGray">
            <a:xfrm>
              <a:off x="5568" y="624"/>
              <a:ext cx="104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Rectangle 34"/>
            <p:cNvSpPr>
              <a:spLocks noChangeArrowheads="1"/>
            </p:cNvSpPr>
            <p:nvPr userDrawn="1"/>
          </p:nvSpPr>
          <p:spPr bwMode="ltGray">
            <a:xfrm>
              <a:off x="5716" y="720"/>
              <a:ext cx="44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Rectangle 35"/>
            <p:cNvSpPr>
              <a:spLocks noChangeArrowheads="1"/>
            </p:cNvSpPr>
            <p:nvPr userDrawn="1"/>
          </p:nvSpPr>
          <p:spPr bwMode="ltGray">
            <a:xfrm>
              <a:off x="5664" y="720"/>
              <a:ext cx="52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Rectangle 36"/>
            <p:cNvSpPr>
              <a:spLocks noChangeArrowheads="1"/>
            </p:cNvSpPr>
            <p:nvPr userDrawn="1"/>
          </p:nvSpPr>
          <p:spPr bwMode="ltGray">
            <a:xfrm>
              <a:off x="5738" y="768"/>
              <a:ext cx="22" cy="4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Rectangle 37"/>
            <p:cNvSpPr>
              <a:spLocks noChangeArrowheads="1"/>
            </p:cNvSpPr>
            <p:nvPr userDrawn="1"/>
          </p:nvSpPr>
          <p:spPr bwMode="ltGray">
            <a:xfrm>
              <a:off x="5712" y="768"/>
              <a:ext cx="26" cy="4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71" name="Arc 43"/>
          <p:cNvSpPr>
            <a:spLocks/>
          </p:cNvSpPr>
          <p:nvPr/>
        </p:nvSpPr>
        <p:spPr bwMode="hidden">
          <a:xfrm>
            <a:off x="0" y="1371600"/>
            <a:ext cx="4114800" cy="5318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24 w 21600"/>
              <a:gd name="T1" fmla="*/ 0 h 43200"/>
              <a:gd name="T2" fmla="*/ 56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23" y="0"/>
                </a:moveTo>
                <a:cubicBezTo>
                  <a:pt x="11943" y="13"/>
                  <a:pt x="21600" y="9680"/>
                  <a:pt x="21600" y="21600"/>
                </a:cubicBezTo>
                <a:cubicBezTo>
                  <a:pt x="21600" y="33507"/>
                  <a:pt x="11963" y="43169"/>
                  <a:pt x="55" y="43199"/>
                </a:cubicBezTo>
              </a:path>
              <a:path w="21600" h="43200" stroke="0" extrusionOk="0">
                <a:moveTo>
                  <a:pt x="23" y="0"/>
                </a:moveTo>
                <a:cubicBezTo>
                  <a:pt x="11943" y="13"/>
                  <a:pt x="21600" y="9680"/>
                  <a:pt x="21600" y="21600"/>
                </a:cubicBezTo>
                <a:cubicBezTo>
                  <a:pt x="21600" y="33507"/>
                  <a:pt x="11963" y="43169"/>
                  <a:pt x="55" y="43199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256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256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/>
            </a:lvl1pPr>
          </a:lstStyle>
          <a:p>
            <a:endParaRPr lang="en-US"/>
          </a:p>
        </p:txBody>
      </p:sp>
      <p:sp>
        <p:nvSpPr>
          <p:cNvPr id="2256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/>
            </a:lvl1pPr>
          </a:lstStyle>
          <a:p>
            <a:endParaRPr lang="en-US"/>
          </a:p>
        </p:txBody>
      </p:sp>
      <p:sp>
        <p:nvSpPr>
          <p:cNvPr id="2257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1"/>
            </a:lvl1pPr>
          </a:lstStyle>
          <a:p>
            <a:fld id="{F15D50BB-D5E3-4FE6-A24D-8E45EC9FDF6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FILIPINO NOTES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Gothic-Extra" pitchFamily="18" charset="-127"/>
              <a:ea typeface="HYGothic-Extra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6400800" cy="1752600"/>
          </a:xfrm>
        </p:spPr>
        <p:txBody>
          <a:bodyPr/>
          <a:lstStyle/>
          <a:p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Inihanda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dirty="0"/>
          </a:p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G. Virgo Clemente Lopez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halimbawa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763000" cy="5029200"/>
          </a:xfrm>
        </p:spPr>
        <p:txBody>
          <a:bodyPr/>
          <a:lstStyle/>
          <a:p>
            <a:pPr>
              <a:buNone/>
            </a:pPr>
            <a:r>
              <a:rPr lang="en-US" sz="4400" dirty="0" smtClean="0"/>
              <a:t>/kasa.ma/- companion</a:t>
            </a:r>
          </a:p>
          <a:p>
            <a:pPr>
              <a:buNone/>
            </a:pPr>
            <a:r>
              <a:rPr lang="en-US" sz="4400" dirty="0" smtClean="0"/>
              <a:t>/</a:t>
            </a:r>
            <a:r>
              <a:rPr lang="en-US" sz="4400" dirty="0" err="1" smtClean="0"/>
              <a:t>kasama</a:t>
            </a:r>
            <a:r>
              <a:rPr lang="en-US" sz="4400" dirty="0" smtClean="0"/>
              <a:t>/- tenant</a:t>
            </a:r>
            <a:endParaRPr lang="en-US" sz="4400" dirty="0"/>
          </a:p>
          <a:p>
            <a:pPr>
              <a:buNone/>
            </a:pPr>
            <a:r>
              <a:rPr lang="en-US" sz="4400" dirty="0" smtClean="0"/>
              <a:t>/magnana.kaw/- thief</a:t>
            </a:r>
          </a:p>
          <a:p>
            <a:pPr>
              <a:buNone/>
            </a:pPr>
            <a:r>
              <a:rPr lang="en-US" sz="4400" dirty="0" smtClean="0"/>
              <a:t>/magna-na.kaw/- will steal</a:t>
            </a:r>
          </a:p>
          <a:p>
            <a:pPr>
              <a:buNone/>
            </a:pPr>
            <a:r>
              <a:rPr lang="en-US" sz="4400" dirty="0" smtClean="0"/>
              <a:t>/</a:t>
            </a:r>
            <a:r>
              <a:rPr lang="en-US" sz="4400" dirty="0" err="1" smtClean="0"/>
              <a:t>magna.nakaw</a:t>
            </a:r>
            <a:r>
              <a:rPr lang="en-US" sz="4400" dirty="0" smtClean="0"/>
              <a:t>/- will go on stealing</a:t>
            </a:r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448800" cy="1143000"/>
          </a:xfrm>
        </p:spPr>
        <p:txBody>
          <a:bodyPr/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PUNTO at INTONASYON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590800"/>
            <a:ext cx="8991600" cy="4572000"/>
          </a:xfrm>
        </p:spPr>
        <p:txBody>
          <a:bodyPr/>
          <a:lstStyle/>
          <a:p>
            <a:r>
              <a:rPr lang="en-US" sz="4800" dirty="0" smtClean="0"/>
              <a:t> KAKAIBANG PAGBIGKAS NG ISANG GRUPO NG MGA TAO.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halimbawa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763000" cy="5029200"/>
          </a:xfrm>
        </p:spPr>
        <p:txBody>
          <a:bodyPr/>
          <a:lstStyle/>
          <a:p>
            <a:pPr>
              <a:buNone/>
            </a:pPr>
            <a:r>
              <a:rPr lang="en-US" sz="4400" dirty="0" smtClean="0"/>
              <a:t>“Ala e!”- BATANGAS</a:t>
            </a:r>
          </a:p>
          <a:p>
            <a:pPr>
              <a:buNone/>
            </a:pPr>
            <a:endParaRPr lang="en-US" sz="4400" dirty="0"/>
          </a:p>
          <a:p>
            <a:pPr>
              <a:buNone/>
            </a:pPr>
            <a:r>
              <a:rPr lang="en-US" sz="4400" dirty="0" smtClean="0"/>
              <a:t>“</a:t>
            </a:r>
            <a:r>
              <a:rPr lang="en-US" sz="4400" dirty="0" err="1" smtClean="0"/>
              <a:t>Aru</a:t>
            </a:r>
            <a:r>
              <a:rPr lang="en-US" sz="4400" dirty="0" smtClean="0"/>
              <a:t>”- QUEZON</a:t>
            </a:r>
          </a:p>
          <a:p>
            <a:pPr>
              <a:buNone/>
            </a:pPr>
            <a:endParaRPr lang="en-US" sz="4400" dirty="0"/>
          </a:p>
          <a:p>
            <a:pPr>
              <a:buNone/>
            </a:pPr>
            <a:r>
              <a:rPr lang="en-US" sz="4400" dirty="0" smtClean="0"/>
              <a:t>“</a:t>
            </a:r>
            <a:r>
              <a:rPr lang="en-US" sz="4400" dirty="0" err="1" smtClean="0"/>
              <a:t>Agi</a:t>
            </a:r>
            <a:r>
              <a:rPr lang="en-US" sz="4400" dirty="0" smtClean="0"/>
              <a:t>”- CEBU</a:t>
            </a:r>
            <a:endParaRPr 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448800" cy="1143000"/>
          </a:xfrm>
        </p:spPr>
        <p:txBody>
          <a:bodyPr/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HINTO (pause)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590800"/>
            <a:ext cx="8991600" cy="4572000"/>
          </a:xfrm>
        </p:spPr>
        <p:txBody>
          <a:bodyPr/>
          <a:lstStyle/>
          <a:p>
            <a:r>
              <a:rPr lang="en-US" sz="4800" dirty="0" smtClean="0"/>
              <a:t> </a:t>
            </a:r>
            <a:r>
              <a:rPr lang="en-US" sz="4800" dirty="0" err="1" smtClean="0"/>
              <a:t>Pagtigil</a:t>
            </a:r>
            <a:r>
              <a:rPr lang="en-US" sz="4800" dirty="0" smtClean="0"/>
              <a:t>, </a:t>
            </a:r>
            <a:r>
              <a:rPr lang="en-US" sz="4800" dirty="0" err="1" smtClean="0"/>
              <a:t>maaaring</a:t>
            </a:r>
            <a:r>
              <a:rPr lang="en-US" sz="4800" dirty="0" smtClean="0"/>
              <a:t> </a:t>
            </a:r>
            <a:r>
              <a:rPr lang="en-US" sz="4800" dirty="0" err="1" smtClean="0"/>
              <a:t>panandalian</a:t>
            </a:r>
            <a:r>
              <a:rPr lang="en-US" sz="4800" dirty="0" smtClean="0"/>
              <a:t> (</a:t>
            </a:r>
            <a:r>
              <a:rPr lang="en-US" sz="4800" dirty="0" err="1" smtClean="0"/>
              <a:t>gitna</a:t>
            </a:r>
            <a:r>
              <a:rPr lang="en-US" sz="4800" dirty="0" smtClean="0"/>
              <a:t>) o </a:t>
            </a:r>
            <a:r>
              <a:rPr lang="en-US" sz="4800" dirty="0" err="1" smtClean="0"/>
              <a:t>pangmatagalan</a:t>
            </a:r>
            <a:r>
              <a:rPr lang="en-US" sz="4800" dirty="0" smtClean="0"/>
              <a:t> (</a:t>
            </a:r>
            <a:r>
              <a:rPr lang="en-US" sz="4800" dirty="0" err="1" smtClean="0"/>
              <a:t>katapusan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halimbawa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50292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Juan Carlo Jose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pangalan</a:t>
            </a:r>
            <a:r>
              <a:rPr lang="en-US" sz="4000" dirty="0" smtClean="0"/>
              <a:t> </a:t>
            </a:r>
            <a:r>
              <a:rPr lang="en-US" sz="4000" dirty="0" err="1" smtClean="0"/>
              <a:t>niya</a:t>
            </a:r>
            <a:r>
              <a:rPr lang="en-US" sz="4000" dirty="0" smtClean="0"/>
              <a:t>.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Juan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4000" dirty="0" smtClean="0"/>
              <a:t> Carlo Jose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pangalan</a:t>
            </a:r>
            <a:r>
              <a:rPr lang="en-US" sz="4000" dirty="0" smtClean="0"/>
              <a:t> </a:t>
            </a:r>
            <a:r>
              <a:rPr lang="en-US" sz="4000" dirty="0" err="1" smtClean="0"/>
              <a:t>niya</a:t>
            </a:r>
            <a:r>
              <a:rPr lang="en-US" sz="4000" dirty="0" smtClean="0"/>
              <a:t>.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 smtClean="0"/>
              <a:t>Juan Carlo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4000" dirty="0" smtClean="0"/>
              <a:t> Jose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tawag</a:t>
            </a:r>
            <a:r>
              <a:rPr lang="en-US" sz="4000" dirty="0" smtClean="0"/>
              <a:t> </a:t>
            </a:r>
            <a:r>
              <a:rPr lang="en-US" sz="4000" dirty="0" err="1" smtClean="0"/>
              <a:t>sa</a:t>
            </a:r>
            <a:r>
              <a:rPr lang="en-US" sz="4000" dirty="0" smtClean="0"/>
              <a:t> </a:t>
            </a:r>
            <a:r>
              <a:rPr lang="en-US" sz="4000" dirty="0" err="1" smtClean="0"/>
              <a:t>kanya</a:t>
            </a:r>
            <a:r>
              <a:rPr lang="en-US" sz="4000" dirty="0" smtClean="0"/>
              <a:t>.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//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Alpabetong</a:t>
            </a:r>
            <a:r>
              <a:rPr lang="en-US" dirty="0" smtClean="0"/>
              <a:t> FILIPINO- 28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20 (</a:t>
            </a:r>
            <a:r>
              <a:rPr lang="en-US" sz="5400" dirty="0" err="1" smtClean="0"/>
              <a:t>nasa</a:t>
            </a:r>
            <a:r>
              <a:rPr lang="en-US" sz="5400" dirty="0" smtClean="0"/>
              <a:t> dating ABAKADA)</a:t>
            </a:r>
          </a:p>
          <a:p>
            <a:r>
              <a:rPr lang="en-US" sz="5400" dirty="0" err="1" smtClean="0"/>
              <a:t>Walong</a:t>
            </a:r>
            <a:r>
              <a:rPr lang="en-US" sz="5400" dirty="0" smtClean="0"/>
              <a:t> </a:t>
            </a:r>
            <a:r>
              <a:rPr lang="en-US" sz="5400" dirty="0" err="1" smtClean="0"/>
              <a:t>dagdag</a:t>
            </a:r>
            <a:r>
              <a:rPr lang="en-US" sz="5400" dirty="0" smtClean="0"/>
              <a:t> </a:t>
            </a:r>
          </a:p>
          <a:p>
            <a:pPr>
              <a:buNone/>
            </a:pPr>
            <a:r>
              <a:rPr lang="en-US" sz="5400" dirty="0" smtClean="0"/>
              <a:t>(C,F, J, Ṅ, Q, V, X, Z)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TAMBALAN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915400" cy="4876800"/>
          </a:xfrm>
        </p:spPr>
        <p:txBody>
          <a:bodyPr/>
          <a:lstStyle/>
          <a:p>
            <a:r>
              <a:rPr lang="en-US" sz="4000" dirty="0" err="1" smtClean="0"/>
              <a:t>Dalawang</a:t>
            </a:r>
            <a:r>
              <a:rPr lang="en-US" sz="4000" dirty="0" smtClean="0"/>
              <a:t> </a:t>
            </a:r>
            <a:r>
              <a:rPr lang="en-US" sz="4000" dirty="0" err="1" smtClean="0"/>
              <a:t>salita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pinagsama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maaaring</a:t>
            </a:r>
            <a:r>
              <a:rPr lang="en-US" sz="4000" dirty="0" smtClean="0"/>
              <a:t> </a:t>
            </a:r>
            <a:r>
              <a:rPr lang="en-US" sz="4000" dirty="0" err="1" smtClean="0"/>
              <a:t>magkaroon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ibang</a:t>
            </a:r>
            <a:r>
              <a:rPr lang="en-US" sz="4000" dirty="0" smtClean="0"/>
              <a:t> </a:t>
            </a:r>
            <a:r>
              <a:rPr lang="en-US" sz="4000" dirty="0" err="1" smtClean="0"/>
              <a:t>kahulugan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GITLING, </a:t>
            </a:r>
            <a:r>
              <a:rPr lang="en-US" sz="4000" dirty="0" err="1" smtClean="0"/>
              <a:t>taglay</a:t>
            </a:r>
            <a:r>
              <a:rPr lang="en-US" sz="4000" dirty="0" smtClean="0"/>
              <a:t> pa </a:t>
            </a:r>
            <a:r>
              <a:rPr lang="en-US" sz="4000" dirty="0" err="1" smtClean="0"/>
              <a:t>rin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bawat</a:t>
            </a:r>
            <a:r>
              <a:rPr lang="en-US" sz="4000" dirty="0" smtClean="0"/>
              <a:t> </a:t>
            </a:r>
            <a:r>
              <a:rPr lang="en-US" sz="4000" dirty="0" err="1" smtClean="0"/>
              <a:t>salita</a:t>
            </a:r>
            <a:r>
              <a:rPr lang="en-US" sz="4000" dirty="0" smtClean="0"/>
              <a:t> </a:t>
            </a:r>
            <a:r>
              <a:rPr lang="en-US" sz="4000" dirty="0" err="1" smtClean="0"/>
              <a:t>ang</a:t>
            </a:r>
            <a:r>
              <a:rPr lang="en-US" sz="4000" dirty="0" smtClean="0"/>
              <a:t> </a:t>
            </a:r>
            <a:r>
              <a:rPr lang="en-US" sz="4000" dirty="0" err="1" smtClean="0"/>
              <a:t>kani-kanilang</a:t>
            </a:r>
            <a:r>
              <a:rPr lang="en-US" sz="4000" dirty="0" smtClean="0"/>
              <a:t> </a:t>
            </a:r>
            <a:r>
              <a:rPr lang="en-US" sz="4000" dirty="0" err="1" smtClean="0"/>
              <a:t>kahulugan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WALANG GITLING- kung </a:t>
            </a:r>
            <a:r>
              <a:rPr lang="en-US" sz="4000" dirty="0" err="1" smtClean="0"/>
              <a:t>nagkaroon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pangatlong</a:t>
            </a:r>
            <a:r>
              <a:rPr lang="en-US" sz="4000" dirty="0" smtClean="0"/>
              <a:t> </a:t>
            </a:r>
            <a:r>
              <a:rPr lang="en-US" sz="4000" dirty="0" err="1" smtClean="0"/>
              <a:t>kahulugan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halimbawa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86400"/>
          </a:xfrm>
        </p:spPr>
        <p:txBody>
          <a:bodyPr/>
          <a:lstStyle/>
          <a:p>
            <a:pPr>
              <a:buNone/>
            </a:pPr>
            <a:r>
              <a:rPr lang="en-US" sz="3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balat-sibuyas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(SENSITIBO)</a:t>
            </a:r>
          </a:p>
          <a:p>
            <a:pPr>
              <a:buNone/>
            </a:pPr>
            <a:r>
              <a:rPr lang="en-US" sz="3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3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ingas-kugon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(MABUTI LAMANG SA SIMULA)</a:t>
            </a:r>
          </a:p>
          <a:p>
            <a:pPr>
              <a:buNone/>
            </a:pPr>
            <a:r>
              <a:rPr lang="en-US" sz="3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k</a:t>
            </a:r>
            <a:r>
              <a:rPr lang="en-US" sz="3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apit-tuko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(DI-HUMIHIWALAY)</a:t>
            </a:r>
          </a:p>
          <a:p>
            <a:pPr>
              <a:buNone/>
            </a:pPr>
            <a:r>
              <a:rPr lang="en-US" sz="3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3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abalat-bunga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(PAKITANG-TAO)</a:t>
            </a:r>
          </a:p>
          <a:p>
            <a:pPr>
              <a:buNone/>
            </a:pPr>
            <a:r>
              <a:rPr lang="en-US" sz="3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Isip-lamok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(KAHINAAN NG PAG-IISIP)</a:t>
            </a:r>
          </a:p>
          <a:p>
            <a:pPr>
              <a:buNone/>
            </a:pPr>
            <a:r>
              <a:rPr lang="en-US" sz="3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Boses-ipis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(MAHINANG-MAHINA ANG BOSES)</a:t>
            </a:r>
          </a:p>
          <a:p>
            <a:pPr>
              <a:buNone/>
            </a:pP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halimbawa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86400"/>
          </a:xfrm>
        </p:spPr>
        <p:txBody>
          <a:bodyPr/>
          <a:lstStyle/>
          <a:p>
            <a:pPr>
              <a:buNone/>
            </a:pPr>
            <a:endParaRPr lang="en-US" sz="4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sz="9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9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ahaghari</a:t>
            </a:r>
            <a:endParaRPr lang="en-US" sz="96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sz="9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dagambukid</a:t>
            </a:r>
            <a:endParaRPr lang="en-US" sz="96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143000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PANLAPING MAKADIWA o PANLAPING GINAGAMIT SA PAGBUO NG DIWA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10600" cy="4419600"/>
          </a:xfrm>
        </p:spPr>
        <p:txBody>
          <a:bodyPr/>
          <a:lstStyle/>
          <a:p>
            <a:r>
              <a:rPr lang="en-US" sz="3600" dirty="0" err="1" smtClean="0"/>
              <a:t>Pandiwang</a:t>
            </a:r>
            <a:r>
              <a:rPr lang="en-US" sz="3600" dirty="0" smtClean="0"/>
              <a:t> </a:t>
            </a:r>
            <a:r>
              <a:rPr lang="en-US" sz="3600" dirty="0" err="1" smtClean="0"/>
              <a:t>pokus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tagaganap</a:t>
            </a:r>
            <a:r>
              <a:rPr lang="en-US" sz="3600" dirty="0" smtClean="0"/>
              <a:t> o </a:t>
            </a:r>
            <a:r>
              <a:rPr lang="en-US" sz="3600" dirty="0" err="1" smtClean="0"/>
              <a:t>aktor</a:t>
            </a:r>
            <a:endParaRPr lang="en-US" sz="3600" dirty="0" smtClean="0"/>
          </a:p>
          <a:p>
            <a:pPr lvl="1"/>
            <a:r>
              <a:rPr lang="en-US" sz="3600" dirty="0" err="1" smtClean="0"/>
              <a:t>Mag</a:t>
            </a:r>
            <a:r>
              <a:rPr lang="en-US" sz="3600" dirty="0" smtClean="0"/>
              <a:t>-, um-, </a:t>
            </a:r>
            <a:r>
              <a:rPr lang="en-US" sz="3600" dirty="0" err="1" smtClean="0"/>
              <a:t>mang</a:t>
            </a:r>
            <a:r>
              <a:rPr lang="en-US" sz="3600" dirty="0" smtClean="0"/>
              <a:t>-, </a:t>
            </a:r>
            <a:r>
              <a:rPr lang="en-US" sz="3600" dirty="0" err="1" smtClean="0"/>
              <a:t>maka</a:t>
            </a:r>
            <a:r>
              <a:rPr lang="en-US" sz="3600" dirty="0" smtClean="0"/>
              <a:t>-, </a:t>
            </a:r>
            <a:r>
              <a:rPr lang="en-US" sz="3600" dirty="0" err="1" smtClean="0"/>
              <a:t>makapag</a:t>
            </a:r>
            <a:endParaRPr lang="en-US" sz="3600" dirty="0" smtClean="0"/>
          </a:p>
          <a:p>
            <a:pPr lvl="2"/>
            <a:r>
              <a:rPr lang="en-US" sz="3600" dirty="0" err="1" smtClean="0"/>
              <a:t>Magsaing</a:t>
            </a:r>
            <a:endParaRPr lang="en-US" sz="3600" dirty="0" smtClean="0"/>
          </a:p>
          <a:p>
            <a:pPr lvl="2"/>
            <a:r>
              <a:rPr lang="en-US" sz="3600" dirty="0" err="1" smtClean="0"/>
              <a:t>Bumili</a:t>
            </a:r>
            <a:endParaRPr lang="en-US" sz="3600" dirty="0" smtClean="0"/>
          </a:p>
          <a:p>
            <a:pPr lvl="2"/>
            <a:r>
              <a:rPr lang="en-US" sz="3600" dirty="0" err="1" smtClean="0"/>
              <a:t>Umasa</a:t>
            </a:r>
            <a:endParaRPr lang="en-US" sz="3600" dirty="0" smtClean="0"/>
          </a:p>
          <a:p>
            <a:pPr lvl="2"/>
            <a:r>
              <a:rPr lang="en-US" sz="3600" dirty="0" err="1" smtClean="0"/>
              <a:t>Mangisda</a:t>
            </a:r>
            <a:endParaRPr lang="en-US" sz="3600" dirty="0" smtClean="0"/>
          </a:p>
          <a:p>
            <a:pPr lvl="2"/>
            <a:r>
              <a:rPr lang="en-US" sz="3600" dirty="0" err="1" smtClean="0"/>
              <a:t>makapagbenta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Manuel L. Quezon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838200"/>
            <a:ext cx="9677400" cy="5638800"/>
          </a:xfrm>
        </p:spPr>
        <p:txBody>
          <a:bodyPr/>
          <a:lstStyle/>
          <a:p>
            <a:pPr algn="ctr"/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Gothic-Extra" pitchFamily="18" charset="-127"/>
              <a:ea typeface="HYGothic-Extra" pitchFamily="18" charset="-127"/>
            </a:endParaRPr>
          </a:p>
          <a:p>
            <a:pPr algn="ctr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“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Maari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nating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hiramin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sa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loob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isang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panahon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ang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wika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</a:p>
          <a:p>
            <a:pPr algn="ctr">
              <a:buNone/>
            </a:pP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ibang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bayan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,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ngunit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hindi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tayo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tunay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na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nakapag-aangkin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isang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wikang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pambansa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maliban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sa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pamamagitan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pagpapatibay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,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pagpapaunlad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at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paggamit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isang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wika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na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sariling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atin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.”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Gothic-Extra" pitchFamily="18" charset="-127"/>
              <a:ea typeface="HYGothic-Extra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143000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PANLAPING MAKADIWA o PANLAPING GINAGAMIT SA PAGBUO NG DIWA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10600" cy="4419600"/>
          </a:xfrm>
        </p:spPr>
        <p:txBody>
          <a:bodyPr/>
          <a:lstStyle/>
          <a:p>
            <a:r>
              <a:rPr lang="en-US" sz="3600" dirty="0" err="1" smtClean="0"/>
              <a:t>Pandiwang</a:t>
            </a:r>
            <a:r>
              <a:rPr lang="en-US" sz="3600" dirty="0" smtClean="0"/>
              <a:t> </a:t>
            </a:r>
            <a:r>
              <a:rPr lang="en-US" sz="3600" dirty="0" err="1" smtClean="0"/>
              <a:t>pokus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LAYON</a:t>
            </a:r>
          </a:p>
          <a:p>
            <a:pPr lvl="1"/>
            <a:r>
              <a:rPr lang="en-US" sz="3600" dirty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-, -an, -pa, -in, </a:t>
            </a:r>
            <a:r>
              <a:rPr lang="en-US" sz="3600" dirty="0" err="1" smtClean="0"/>
              <a:t>makapag</a:t>
            </a:r>
            <a:endParaRPr lang="en-US" sz="3600" dirty="0" smtClean="0"/>
          </a:p>
          <a:p>
            <a:pPr lvl="2"/>
            <a:r>
              <a:rPr lang="en-US" sz="3600" dirty="0" err="1" smtClean="0"/>
              <a:t>igasa</a:t>
            </a:r>
            <a:endParaRPr lang="en-US" sz="3600" dirty="0" smtClean="0"/>
          </a:p>
          <a:p>
            <a:pPr lvl="2"/>
            <a:r>
              <a:rPr lang="en-US" sz="3600" dirty="0" err="1" smtClean="0"/>
              <a:t>balatan</a:t>
            </a:r>
            <a:endParaRPr lang="en-US" sz="3600" dirty="0" smtClean="0"/>
          </a:p>
          <a:p>
            <a:pPr lvl="2"/>
            <a:r>
              <a:rPr lang="en-US" sz="3600" dirty="0" err="1" smtClean="0"/>
              <a:t>ipaukit</a:t>
            </a:r>
            <a:endParaRPr lang="en-US" sz="3600" dirty="0" smtClean="0"/>
          </a:p>
          <a:p>
            <a:pPr lvl="2"/>
            <a:r>
              <a:rPr lang="en-US" sz="3600" dirty="0" err="1" smtClean="0"/>
              <a:t>tabasin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143000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PANLAPING MAKADIWA o PANLAPING GINAGAMIT SA PAGBUO NG DIWA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10600" cy="4419600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sz="3600" dirty="0" smtClean="0"/>
              <a:t>GANAPAN- </a:t>
            </a:r>
            <a:r>
              <a:rPr lang="en-US" sz="3600" dirty="0" err="1" smtClean="0"/>
              <a:t>saingan</a:t>
            </a:r>
            <a:endParaRPr lang="en-US" sz="3600" dirty="0" smtClean="0"/>
          </a:p>
          <a:p>
            <a:pPr marL="742950" indent="-742950">
              <a:buAutoNum type="arabicPeriod"/>
            </a:pPr>
            <a:r>
              <a:rPr lang="en-US" sz="3600" dirty="0" smtClean="0"/>
              <a:t>TAGATANGGAP- </a:t>
            </a:r>
            <a:r>
              <a:rPr lang="en-US" sz="3600" dirty="0" err="1" smtClean="0"/>
              <a:t>ibili</a:t>
            </a:r>
            <a:r>
              <a:rPr lang="en-US" sz="3600" dirty="0" smtClean="0"/>
              <a:t>, </a:t>
            </a:r>
            <a:r>
              <a:rPr lang="en-US" sz="3600" dirty="0" err="1" smtClean="0"/>
              <a:t>ipanghingi</a:t>
            </a:r>
            <a:endParaRPr lang="en-US" sz="3600" dirty="0" smtClean="0"/>
          </a:p>
          <a:p>
            <a:pPr marL="742950" indent="-742950">
              <a:buAutoNum type="arabicPeriod"/>
            </a:pPr>
            <a:r>
              <a:rPr lang="en-US" sz="3600" dirty="0" smtClean="0"/>
              <a:t>INSTRUMENTO- </a:t>
            </a:r>
            <a:r>
              <a:rPr lang="en-US" sz="3600" dirty="0" err="1" smtClean="0"/>
              <a:t>ipangsalok</a:t>
            </a:r>
            <a:endParaRPr lang="en-US" sz="3600" dirty="0" smtClean="0"/>
          </a:p>
          <a:p>
            <a:pPr marL="742950" indent="-742950">
              <a:buAutoNum type="arabicPeriod"/>
            </a:pPr>
            <a:r>
              <a:rPr lang="en-US" sz="3600" dirty="0" smtClean="0"/>
              <a:t>SANHI- </a:t>
            </a:r>
            <a:r>
              <a:rPr lang="en-US" sz="3600" dirty="0" err="1" smtClean="0"/>
              <a:t>ikagulat</a:t>
            </a:r>
            <a:r>
              <a:rPr lang="en-US" sz="3600" dirty="0" smtClean="0"/>
              <a:t>, </a:t>
            </a:r>
            <a:r>
              <a:rPr lang="en-US" sz="3600" dirty="0" err="1" smtClean="0"/>
              <a:t>ikainis</a:t>
            </a:r>
            <a:endParaRPr lang="en-US" sz="3600" dirty="0" smtClean="0"/>
          </a:p>
          <a:p>
            <a:pPr marL="742950" indent="-742950">
              <a:buAutoNum type="arabicPeriod"/>
            </a:pPr>
            <a:r>
              <a:rPr lang="en-US" sz="3600" dirty="0" smtClean="0"/>
              <a:t>DIREKSYUNAL- </a:t>
            </a:r>
            <a:r>
              <a:rPr lang="en-US" sz="3600" dirty="0" err="1" smtClean="0"/>
              <a:t>puntahan</a:t>
            </a:r>
            <a:r>
              <a:rPr lang="en-US" sz="3600" dirty="0" smtClean="0"/>
              <a:t>, </a:t>
            </a:r>
            <a:r>
              <a:rPr lang="en-US" sz="3600" dirty="0" err="1" smtClean="0"/>
              <a:t>utangan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PAGBABAGONG MORPOPONEMIKO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r>
              <a:rPr lang="en-US" sz="6000" dirty="0" err="1" smtClean="0"/>
              <a:t>Pagdaragdag</a:t>
            </a:r>
            <a:r>
              <a:rPr lang="en-US" sz="6000" dirty="0" smtClean="0"/>
              <a:t> </a:t>
            </a:r>
            <a:r>
              <a:rPr lang="en-US" sz="6000" dirty="0" err="1" smtClean="0"/>
              <a:t>ng</a:t>
            </a:r>
            <a:r>
              <a:rPr lang="en-US" sz="6000" dirty="0" smtClean="0"/>
              <a:t> PANLAPI o </a:t>
            </a:r>
            <a:r>
              <a:rPr lang="en-US" sz="6000" dirty="0" err="1" smtClean="0"/>
              <a:t>pagsasama</a:t>
            </a:r>
            <a:r>
              <a:rPr lang="en-US" sz="6000" dirty="0" smtClean="0"/>
              <a:t> </a:t>
            </a:r>
            <a:r>
              <a:rPr lang="en-US" sz="6000" dirty="0" err="1" smtClean="0"/>
              <a:t>ng</a:t>
            </a:r>
            <a:r>
              <a:rPr lang="en-US" sz="6000" dirty="0" smtClean="0"/>
              <a:t> 2 o </a:t>
            </a:r>
            <a:r>
              <a:rPr lang="en-US" sz="6000" dirty="0" err="1" smtClean="0"/>
              <a:t>higit</a:t>
            </a:r>
            <a:r>
              <a:rPr lang="en-US" sz="6000" dirty="0" smtClean="0"/>
              <a:t> pang MORPEMA</a:t>
            </a:r>
            <a:endParaRPr lang="en-US" sz="6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ASIMILASYON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>
              <a:buNone/>
            </a:pPr>
            <a:r>
              <a:rPr lang="en-US" sz="9600" dirty="0" err="1" smtClean="0"/>
              <a:t>pang+bansa</a:t>
            </a:r>
            <a:r>
              <a:rPr lang="en-US" sz="9600" dirty="0" smtClean="0"/>
              <a:t>= </a:t>
            </a:r>
            <a:r>
              <a:rPr lang="en-US" sz="9600" dirty="0" err="1" smtClean="0"/>
              <a:t>pambansa</a:t>
            </a:r>
            <a:endParaRPr lang="en-US" sz="9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PAGPAPALIT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>
              <a:buNone/>
            </a:pPr>
            <a:r>
              <a:rPr lang="en-US" sz="9600" dirty="0" err="1"/>
              <a:t>a</a:t>
            </a:r>
            <a:r>
              <a:rPr lang="en-US" sz="9600" dirty="0" err="1" smtClean="0"/>
              <a:t>no</a:t>
            </a:r>
            <a:r>
              <a:rPr lang="en-US" sz="9600" dirty="0" smtClean="0"/>
              <a:t> + </a:t>
            </a:r>
            <a:r>
              <a:rPr lang="en-US" sz="9600" dirty="0" err="1" smtClean="0"/>
              <a:t>ano</a:t>
            </a:r>
            <a:r>
              <a:rPr lang="en-US" sz="9600" dirty="0" smtClean="0"/>
              <a:t>= </a:t>
            </a:r>
            <a:r>
              <a:rPr lang="en-US" sz="9600" dirty="0" err="1" smtClean="0"/>
              <a:t>anu-ano</a:t>
            </a:r>
            <a:endParaRPr lang="en-US" sz="9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PAGLILIPAT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>
              <a:buNone/>
            </a:pPr>
            <a:r>
              <a:rPr lang="en-US" sz="9600" dirty="0"/>
              <a:t>y</a:t>
            </a:r>
            <a:r>
              <a:rPr lang="en-US" sz="9600" dirty="0" smtClean="0"/>
              <a:t> + in + </a:t>
            </a:r>
            <a:r>
              <a:rPr lang="en-US" sz="9600" dirty="0" err="1" smtClean="0"/>
              <a:t>akap</a:t>
            </a:r>
            <a:r>
              <a:rPr lang="en-US" sz="9600" dirty="0" smtClean="0"/>
              <a:t>= </a:t>
            </a:r>
            <a:r>
              <a:rPr lang="en-US" sz="9600" dirty="0" err="1" smtClean="0"/>
              <a:t>yinakap</a:t>
            </a:r>
            <a:r>
              <a:rPr lang="en-US" sz="9600" dirty="0" smtClean="0"/>
              <a:t>- </a:t>
            </a:r>
            <a:r>
              <a:rPr lang="en-US" sz="9600" dirty="0" err="1" smtClean="0"/>
              <a:t>niyakap</a:t>
            </a:r>
            <a:endParaRPr lang="en-US" sz="9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PAGBABAGO NG PONEMA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>
              <a:buNone/>
            </a:pPr>
            <a:r>
              <a:rPr lang="en-US" sz="9600" dirty="0" smtClean="0"/>
              <a:t>ma + </a:t>
            </a:r>
            <a:r>
              <a:rPr lang="en-US" sz="9600" dirty="0" err="1" smtClean="0"/>
              <a:t>dami</a:t>
            </a:r>
            <a:r>
              <a:rPr lang="en-US" sz="9600" dirty="0" smtClean="0"/>
              <a:t>=</a:t>
            </a:r>
            <a:r>
              <a:rPr lang="en-US" sz="9600" dirty="0" err="1" smtClean="0"/>
              <a:t>marami</a:t>
            </a:r>
            <a:endParaRPr lang="en-US" sz="9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PAGKAKALTAS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>
              <a:buNone/>
            </a:pPr>
            <a:r>
              <a:rPr lang="en-US" sz="9600" dirty="0" err="1" smtClean="0"/>
              <a:t>bili</a:t>
            </a:r>
            <a:r>
              <a:rPr lang="en-US" sz="9600" dirty="0" smtClean="0"/>
              <a:t> +</a:t>
            </a:r>
            <a:r>
              <a:rPr lang="en-US" sz="9600" dirty="0" err="1" smtClean="0"/>
              <a:t>han</a:t>
            </a:r>
            <a:r>
              <a:rPr lang="en-US" sz="9600" dirty="0" smtClean="0"/>
              <a:t>= </a:t>
            </a:r>
            <a:r>
              <a:rPr lang="en-US" sz="9600" dirty="0" err="1" smtClean="0"/>
              <a:t>bilhan</a:t>
            </a:r>
            <a:endParaRPr lang="en-US" sz="9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PAGDARAGDAG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>
              <a:buNone/>
            </a:pPr>
            <a:r>
              <a:rPr lang="en-US" sz="9600" dirty="0" err="1" smtClean="0"/>
              <a:t>paalala</a:t>
            </a:r>
            <a:r>
              <a:rPr lang="en-US" sz="9600" dirty="0" smtClean="0"/>
              <a:t> +</a:t>
            </a:r>
            <a:r>
              <a:rPr lang="en-US" sz="9600" dirty="0" err="1" smtClean="0"/>
              <a:t>han</a:t>
            </a:r>
            <a:r>
              <a:rPr lang="en-US" sz="9600" dirty="0" smtClean="0"/>
              <a:t>= </a:t>
            </a:r>
            <a:r>
              <a:rPr lang="en-US" sz="9600" dirty="0" err="1" smtClean="0"/>
              <a:t>paalalahanan</a:t>
            </a:r>
            <a:endParaRPr lang="en-US" sz="9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PAG-AANGKOP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>
              <a:buNone/>
            </a:pPr>
            <a:r>
              <a:rPr lang="en-US" sz="9600" dirty="0" err="1" smtClean="0"/>
              <a:t>hintay</a:t>
            </a:r>
            <a:r>
              <a:rPr lang="en-US" sz="9600" dirty="0" smtClean="0"/>
              <a:t> + ka= </a:t>
            </a:r>
            <a:r>
              <a:rPr lang="en-US" sz="9600" dirty="0" err="1" smtClean="0"/>
              <a:t>teka</a:t>
            </a:r>
            <a:endParaRPr 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LINGUISTIC COMPETENCE</a:t>
            </a:r>
            <a:r>
              <a:rPr lang="en-US" dirty="0" smtClean="0"/>
              <a:t>- </a:t>
            </a:r>
            <a:r>
              <a:rPr lang="en-US" sz="4800" b="1" dirty="0" err="1" smtClean="0"/>
              <a:t>kakayahang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linggwistika</a:t>
            </a:r>
            <a:endParaRPr lang="en-US" sz="4800" b="1" dirty="0" smtClean="0"/>
          </a:p>
          <a:p>
            <a:endParaRPr lang="en-US" dirty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COMMUNICATIVE COMPETENCE- </a:t>
            </a:r>
            <a:r>
              <a:rPr lang="en-US" sz="4800" b="1" dirty="0" err="1" smtClean="0"/>
              <a:t>kakayahang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komunikatibo</a:t>
            </a:r>
            <a:endParaRPr lang="en-US" sz="4800" b="1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ASPEKTO NG PANDIWA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PERPEKTIBO/ PANGNAGDAAN o KATATAPOS LAMANG</a:t>
            </a:r>
          </a:p>
          <a:p>
            <a:r>
              <a:rPr 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IMPERPEKTIBO/ PANGKASALUKUYAN</a:t>
            </a:r>
          </a:p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KONTEMPLATIBO/ PANGHINAHARAP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PANINGIT O INGLITIK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4876800"/>
          </a:xfrm>
        </p:spPr>
        <p:txBody>
          <a:bodyPr/>
          <a:lstStyle/>
          <a:p>
            <a:r>
              <a:rPr lang="en-US" sz="4000" dirty="0" err="1" smtClean="0"/>
              <a:t>Isinisingit</a:t>
            </a:r>
            <a:r>
              <a:rPr lang="en-US" sz="4000" dirty="0" smtClean="0"/>
              <a:t> </a:t>
            </a:r>
            <a:r>
              <a:rPr lang="en-US" sz="4000" dirty="0" err="1" smtClean="0"/>
              <a:t>upang</a:t>
            </a:r>
            <a:r>
              <a:rPr lang="en-US" sz="4000" dirty="0" smtClean="0"/>
              <a:t> </a:t>
            </a:r>
            <a:r>
              <a:rPr lang="en-US" sz="4000" dirty="0" err="1" smtClean="0"/>
              <a:t>higit</a:t>
            </a:r>
            <a:r>
              <a:rPr lang="en-US" sz="4000" dirty="0" smtClean="0"/>
              <a:t>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maging</a:t>
            </a:r>
            <a:r>
              <a:rPr lang="en-US" sz="4000" dirty="0" smtClean="0"/>
              <a:t> </a:t>
            </a:r>
            <a:r>
              <a:rPr lang="en-US" sz="4000" dirty="0" err="1" smtClean="0"/>
              <a:t>kahulugan</a:t>
            </a:r>
            <a:r>
              <a:rPr lang="en-US" sz="4000" dirty="0" smtClean="0"/>
              <a:t> </a:t>
            </a:r>
            <a:r>
              <a:rPr lang="en-US" sz="4000" dirty="0" err="1" smtClean="0"/>
              <a:t>ng</a:t>
            </a:r>
            <a:r>
              <a:rPr lang="en-US" sz="4000" dirty="0" smtClean="0"/>
              <a:t> </a:t>
            </a:r>
            <a:r>
              <a:rPr lang="en-US" sz="4000" dirty="0" err="1" smtClean="0"/>
              <a:t>pangungusap</a:t>
            </a:r>
            <a:endParaRPr lang="en-US" sz="4000" dirty="0" smtClean="0"/>
          </a:p>
          <a:p>
            <a:r>
              <a:rPr lang="en-US" sz="4000" dirty="0" smtClean="0"/>
              <a:t>BA, KASI, KAYA, DAW/RAW, DIN/RIN, HO, LAMANG/LANG, MAN, MUNA, NA, NAMAN, NGA, PA, PALA, SANA, TULOY, at YATA.</a:t>
            </a:r>
            <a:endParaRPr lang="en-US" sz="4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AYOS NG PANGUNGUSAP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4648200"/>
          </a:xfrm>
        </p:spPr>
        <p:txBody>
          <a:bodyPr/>
          <a:lstStyle/>
          <a:p>
            <a:r>
              <a:rPr lang="en-US" dirty="0" smtClean="0"/>
              <a:t>KARANIWAN- </a:t>
            </a:r>
            <a:r>
              <a:rPr lang="en-US" dirty="0" err="1" smtClean="0"/>
              <a:t>mauna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PANAGURI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endParaRPr lang="en-US" dirty="0" smtClean="0"/>
          </a:p>
          <a:p>
            <a:pPr lvl="1"/>
            <a:r>
              <a:rPr lang="en-US" dirty="0" err="1" smtClean="0"/>
              <a:t>Nakabili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dyip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Tatay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DI-KARANIWAN-</a:t>
            </a:r>
            <a:r>
              <a:rPr lang="en-US" dirty="0" err="1" smtClean="0"/>
              <a:t>pormal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komunikatibo</a:t>
            </a:r>
            <a:r>
              <a:rPr lang="en-US" dirty="0" smtClean="0"/>
              <a:t>, </a:t>
            </a:r>
            <a:r>
              <a:rPr lang="en-US" dirty="0" err="1" smtClean="0"/>
              <a:t>pulong</a:t>
            </a:r>
            <a:r>
              <a:rPr lang="en-US" dirty="0" smtClean="0"/>
              <a:t>, </a:t>
            </a:r>
            <a:r>
              <a:rPr lang="en-US" dirty="0" err="1" smtClean="0"/>
              <a:t>hukuman</a:t>
            </a:r>
            <a:r>
              <a:rPr lang="en-US" dirty="0" smtClean="0"/>
              <a:t>, </a:t>
            </a:r>
            <a:r>
              <a:rPr lang="en-US" dirty="0" err="1" smtClean="0"/>
              <a:t>pamahalaan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Ako</a:t>
            </a:r>
            <a:r>
              <a:rPr lang="en-US" dirty="0" smtClean="0"/>
              <a:t> ay </a:t>
            </a:r>
            <a:r>
              <a:rPr lang="en-US" dirty="0" err="1" smtClean="0"/>
              <a:t>naatasang</a:t>
            </a:r>
            <a:r>
              <a:rPr lang="en-US" dirty="0" smtClean="0"/>
              <a:t> </a:t>
            </a:r>
            <a:r>
              <a:rPr lang="en-US" dirty="0" err="1" smtClean="0"/>
              <a:t>mamuno</a:t>
            </a:r>
            <a:r>
              <a:rPr lang="en-US" dirty="0" smtClean="0"/>
              <a:t> </a:t>
            </a:r>
            <a:r>
              <a:rPr lang="en-US" dirty="0" err="1" smtClean="0"/>
              <a:t>ngayon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SALAWIKAIN/ SAWIKAIN/ KASABIHAN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7200" dirty="0" err="1" smtClean="0"/>
              <a:t>Impluwensiya</a:t>
            </a:r>
            <a:r>
              <a:rPr lang="en-US" sz="7200" dirty="0" smtClean="0"/>
              <a:t> </a:t>
            </a:r>
            <a:r>
              <a:rPr lang="en-US" sz="7200" dirty="0" err="1" smtClean="0"/>
              <a:t>ng</a:t>
            </a:r>
            <a:r>
              <a:rPr lang="en-US" sz="7200" dirty="0" smtClean="0"/>
              <a:t> ARABE, MALAY, at INDO-TSINA</a:t>
            </a:r>
            <a:endParaRPr lang="en-US" sz="7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SABI O KASABIHAN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“</a:t>
            </a:r>
            <a:r>
              <a:rPr lang="en-US" sz="5400" dirty="0" err="1" smtClean="0"/>
              <a:t>Anak</a:t>
            </a:r>
            <a:r>
              <a:rPr lang="en-US" sz="5400" dirty="0" smtClean="0"/>
              <a:t> </a:t>
            </a:r>
            <a:r>
              <a:rPr lang="en-US" sz="5400" dirty="0" err="1" smtClean="0"/>
              <a:t>na</a:t>
            </a:r>
            <a:r>
              <a:rPr lang="en-US" sz="5400" dirty="0" smtClean="0"/>
              <a:t> </a:t>
            </a:r>
            <a:r>
              <a:rPr lang="en-US" sz="5400" dirty="0" err="1" smtClean="0"/>
              <a:t>di</a:t>
            </a:r>
            <a:r>
              <a:rPr lang="en-US" sz="5400" dirty="0" smtClean="0"/>
              <a:t> </a:t>
            </a:r>
            <a:r>
              <a:rPr lang="en-US" sz="5400" dirty="0" err="1" smtClean="0"/>
              <a:t>paluhain</a:t>
            </a:r>
            <a:r>
              <a:rPr lang="en-US" sz="5400" dirty="0" smtClean="0"/>
              <a:t>, Ina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patatangisin</a:t>
            </a:r>
            <a:r>
              <a:rPr lang="en-US" sz="5400" dirty="0" smtClean="0"/>
              <a:t>.”</a:t>
            </a:r>
          </a:p>
          <a:p>
            <a:r>
              <a:rPr lang="en-US" sz="5400" dirty="0" smtClean="0"/>
              <a:t>“</a:t>
            </a:r>
            <a:r>
              <a:rPr lang="en-US" sz="5400" dirty="0" err="1" smtClean="0"/>
              <a:t>Walang</a:t>
            </a:r>
            <a:r>
              <a:rPr lang="en-US" sz="5400" dirty="0" smtClean="0"/>
              <a:t> </a:t>
            </a:r>
            <a:r>
              <a:rPr lang="en-US" sz="5400" dirty="0" err="1" smtClean="0"/>
              <a:t>sumisira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dirty="0" err="1" smtClean="0"/>
              <a:t>bakal</a:t>
            </a:r>
            <a:r>
              <a:rPr lang="en-US" sz="5400" dirty="0" smtClean="0"/>
              <a:t> </a:t>
            </a:r>
            <a:r>
              <a:rPr lang="en-US" sz="5400" dirty="0" err="1" smtClean="0"/>
              <a:t>kundi</a:t>
            </a:r>
            <a:r>
              <a:rPr lang="en-US" sz="5400" dirty="0" smtClean="0"/>
              <a:t> </a:t>
            </a:r>
            <a:r>
              <a:rPr lang="en-US" sz="5400" dirty="0" err="1" smtClean="0"/>
              <a:t>kanya</a:t>
            </a:r>
            <a:r>
              <a:rPr lang="en-US" sz="5400" dirty="0" smtClean="0"/>
              <a:t> ring </a:t>
            </a:r>
            <a:r>
              <a:rPr lang="en-US" sz="5400" dirty="0" err="1" smtClean="0"/>
              <a:t>kalawang</a:t>
            </a:r>
            <a:r>
              <a:rPr lang="en-US" sz="5400" dirty="0" smtClean="0"/>
              <a:t>.”</a:t>
            </a:r>
            <a:endParaRPr lang="en-US" sz="5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BUGTONG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077200" cy="4800600"/>
          </a:xfrm>
        </p:spPr>
        <p:txBody>
          <a:bodyPr/>
          <a:lstStyle/>
          <a:p>
            <a:r>
              <a:rPr lang="en-US" sz="5400" dirty="0" err="1" smtClean="0"/>
              <a:t>Tugmang</a:t>
            </a:r>
            <a:r>
              <a:rPr lang="en-US" sz="5400" dirty="0" smtClean="0"/>
              <a:t> </a:t>
            </a:r>
            <a:r>
              <a:rPr lang="en-US" sz="5400" dirty="0" err="1" smtClean="0"/>
              <a:t>naghahamon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dirty="0" err="1" smtClean="0"/>
              <a:t>tao</a:t>
            </a:r>
            <a:r>
              <a:rPr lang="en-US" sz="5400" dirty="0" smtClean="0"/>
              <a:t> </a:t>
            </a:r>
            <a:r>
              <a:rPr lang="en-US" sz="5400" dirty="0" err="1" smtClean="0"/>
              <a:t>na</a:t>
            </a:r>
            <a:r>
              <a:rPr lang="en-US" sz="5400" dirty="0" smtClean="0"/>
              <a:t> </a:t>
            </a:r>
            <a:r>
              <a:rPr lang="en-US" sz="5400" dirty="0" err="1" smtClean="0"/>
              <a:t>mag-isip</a:t>
            </a:r>
            <a:r>
              <a:rPr lang="en-US" sz="5400" dirty="0" smtClean="0"/>
              <a:t> </a:t>
            </a:r>
            <a:r>
              <a:rPr lang="en-US" sz="5400" dirty="0" err="1" smtClean="0"/>
              <a:t>nang</a:t>
            </a:r>
            <a:r>
              <a:rPr lang="en-US" sz="5400" dirty="0" smtClean="0"/>
              <a:t> </a:t>
            </a:r>
            <a:r>
              <a:rPr lang="en-US" sz="5400" dirty="0" err="1" smtClean="0"/>
              <a:t>madalian</a:t>
            </a:r>
            <a:r>
              <a:rPr lang="en-US" sz="5400" dirty="0" smtClean="0"/>
              <a:t>.</a:t>
            </a:r>
          </a:p>
          <a:p>
            <a:r>
              <a:rPr lang="en-US" sz="5400" dirty="0" smtClean="0"/>
              <a:t>LAYUNIN: </a:t>
            </a:r>
            <a:r>
              <a:rPr lang="en-US" sz="5400" dirty="0" err="1" smtClean="0">
                <a:solidFill>
                  <a:srgbClr val="FFFF00"/>
                </a:solidFill>
              </a:rPr>
              <a:t>mapasigla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FFFF00"/>
                </a:solidFill>
              </a:rPr>
              <a:t>GUNIGUNI</a:t>
            </a:r>
            <a:r>
              <a:rPr lang="en-US" sz="5400" dirty="0" smtClean="0"/>
              <a:t> at </a:t>
            </a:r>
            <a:r>
              <a:rPr lang="en-US" sz="5400" dirty="0" err="1" smtClean="0">
                <a:solidFill>
                  <a:srgbClr val="FFFF00"/>
                </a:solidFill>
              </a:rPr>
              <a:t>mapatalas</a:t>
            </a:r>
            <a:r>
              <a:rPr lang="en-US" sz="5400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FFFF00"/>
                </a:solidFill>
              </a:rPr>
              <a:t>ISIP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SUBUKAN NATIN!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572000"/>
          </a:xfrm>
        </p:spPr>
        <p:txBody>
          <a:bodyPr/>
          <a:lstStyle/>
          <a:p>
            <a:r>
              <a:rPr lang="en-US" sz="7200" dirty="0" smtClean="0"/>
              <a:t>Di </a:t>
            </a:r>
            <a:r>
              <a:rPr lang="en-US" sz="7200" dirty="0" err="1" smtClean="0"/>
              <a:t>matingalang</a:t>
            </a:r>
            <a:r>
              <a:rPr lang="en-US" sz="7200" dirty="0" smtClean="0"/>
              <a:t> </a:t>
            </a:r>
            <a:r>
              <a:rPr lang="en-US" sz="7200" dirty="0" err="1" smtClean="0"/>
              <a:t>bundok,darak</a:t>
            </a:r>
            <a:r>
              <a:rPr lang="en-US" sz="7200" dirty="0" smtClean="0"/>
              <a:t> </a:t>
            </a:r>
            <a:r>
              <a:rPr lang="en-US" sz="7200" dirty="0" err="1" smtClean="0"/>
              <a:t>ang</a:t>
            </a:r>
            <a:r>
              <a:rPr lang="en-US" sz="7200" dirty="0" smtClean="0"/>
              <a:t> </a:t>
            </a:r>
            <a:r>
              <a:rPr lang="en-US" sz="7200" dirty="0" err="1" smtClean="0"/>
              <a:t>nakakamot</a:t>
            </a:r>
            <a:r>
              <a:rPr lang="en-US" sz="7200" dirty="0" smtClean="0"/>
              <a:t>.</a:t>
            </a:r>
            <a:endParaRPr lang="en-US" sz="7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SUBUKAN NATIN!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572000"/>
          </a:xfrm>
        </p:spPr>
        <p:txBody>
          <a:bodyPr/>
          <a:lstStyle/>
          <a:p>
            <a:r>
              <a:rPr lang="en-US" sz="7200" dirty="0" smtClean="0"/>
              <a:t>Di </a:t>
            </a:r>
            <a:r>
              <a:rPr lang="en-US" sz="7200" dirty="0" err="1" smtClean="0"/>
              <a:t>matingalang</a:t>
            </a:r>
            <a:r>
              <a:rPr lang="en-US" sz="7200" dirty="0" smtClean="0"/>
              <a:t> </a:t>
            </a:r>
            <a:r>
              <a:rPr lang="en-US" sz="7200" dirty="0" err="1" smtClean="0"/>
              <a:t>bundok,darak</a:t>
            </a:r>
            <a:r>
              <a:rPr lang="en-US" sz="7200" dirty="0" smtClean="0"/>
              <a:t> </a:t>
            </a:r>
            <a:r>
              <a:rPr lang="en-US" sz="7200" dirty="0" err="1" smtClean="0"/>
              <a:t>ang</a:t>
            </a:r>
            <a:r>
              <a:rPr lang="en-US" sz="7200" dirty="0" smtClean="0"/>
              <a:t> </a:t>
            </a:r>
            <a:r>
              <a:rPr lang="en-US" sz="7200" dirty="0" err="1" smtClean="0"/>
              <a:t>nakakamot</a:t>
            </a:r>
            <a:r>
              <a:rPr lang="en-US" sz="7200" dirty="0" smtClean="0"/>
              <a:t>.- </a:t>
            </a:r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BALAKUBAK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SUBUKAN NATIN!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572000"/>
          </a:xfrm>
        </p:spPr>
        <p:txBody>
          <a:bodyPr/>
          <a:lstStyle/>
          <a:p>
            <a:r>
              <a:rPr lang="en-US" sz="8000" dirty="0" err="1" smtClean="0"/>
              <a:t>Kakabiyak</a:t>
            </a:r>
            <a:r>
              <a:rPr lang="en-US" sz="8000" dirty="0" smtClean="0"/>
              <a:t> </a:t>
            </a:r>
            <a:r>
              <a:rPr lang="en-US" sz="8000" dirty="0" err="1" smtClean="0"/>
              <a:t>na</a:t>
            </a:r>
            <a:r>
              <a:rPr lang="en-US" sz="8000" dirty="0" smtClean="0"/>
              <a:t> </a:t>
            </a:r>
            <a:r>
              <a:rPr lang="en-US" sz="8000" dirty="0" err="1" smtClean="0"/>
              <a:t>niyog</a:t>
            </a:r>
            <a:r>
              <a:rPr lang="en-US" sz="8000" dirty="0" smtClean="0"/>
              <a:t>, </a:t>
            </a:r>
            <a:r>
              <a:rPr lang="en-US" sz="8000" dirty="0" err="1" smtClean="0"/>
              <a:t>magdamag</a:t>
            </a:r>
            <a:r>
              <a:rPr lang="en-US" sz="8000" dirty="0" smtClean="0"/>
              <a:t> </a:t>
            </a:r>
            <a:r>
              <a:rPr lang="en-US" sz="8000" dirty="0" err="1" smtClean="0"/>
              <a:t>inilibot</a:t>
            </a:r>
            <a:r>
              <a:rPr lang="en-US" sz="8000" dirty="0" smtClean="0"/>
              <a:t>.</a:t>
            </a:r>
            <a:endParaRPr lang="en-US" sz="8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SUBUKAN NATIN!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153400" cy="5105400"/>
          </a:xfrm>
        </p:spPr>
        <p:txBody>
          <a:bodyPr/>
          <a:lstStyle/>
          <a:p>
            <a:r>
              <a:rPr lang="en-US" sz="8000" dirty="0" err="1" smtClean="0"/>
              <a:t>Kakabiyak</a:t>
            </a:r>
            <a:r>
              <a:rPr lang="en-US" sz="8000" dirty="0" smtClean="0"/>
              <a:t> </a:t>
            </a:r>
            <a:r>
              <a:rPr lang="en-US" sz="8000" dirty="0" err="1" smtClean="0"/>
              <a:t>na</a:t>
            </a:r>
            <a:r>
              <a:rPr lang="en-US" sz="8000" dirty="0" smtClean="0"/>
              <a:t> </a:t>
            </a:r>
            <a:r>
              <a:rPr lang="en-US" sz="8000" dirty="0" err="1" smtClean="0"/>
              <a:t>niyog</a:t>
            </a:r>
            <a:r>
              <a:rPr lang="en-US" sz="8000" dirty="0" smtClean="0"/>
              <a:t>, </a:t>
            </a:r>
            <a:r>
              <a:rPr lang="en-US" sz="8000" dirty="0" err="1" smtClean="0"/>
              <a:t>magdamag</a:t>
            </a:r>
            <a:r>
              <a:rPr lang="en-US" sz="8000" dirty="0" smtClean="0"/>
              <a:t> </a:t>
            </a:r>
            <a:r>
              <a:rPr lang="en-US" sz="8000" dirty="0" err="1" smtClean="0"/>
              <a:t>inilibot</a:t>
            </a:r>
            <a:r>
              <a:rPr lang="en-US" sz="8000" dirty="0" smtClean="0"/>
              <a:t>.- </a:t>
            </a:r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BUWAN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PONEMA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343400"/>
          </a:xfrm>
        </p:spPr>
        <p:txBody>
          <a:bodyPr/>
          <a:lstStyle/>
          <a:p>
            <a:r>
              <a:rPr lang="en-US" sz="6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Pinakamaliit</a:t>
            </a:r>
            <a:r>
              <a:rPr lang="en-US" sz="6600" dirty="0" smtClean="0"/>
              <a:t> </a:t>
            </a:r>
            <a:r>
              <a:rPr lang="en-US" sz="6600" dirty="0" err="1" smtClean="0"/>
              <a:t>ngunit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pinakamakahulugang</a:t>
            </a:r>
            <a:r>
              <a:rPr lang="en-US" sz="6600" dirty="0" smtClean="0"/>
              <a:t> </a:t>
            </a:r>
            <a:r>
              <a:rPr lang="en-US" sz="6600" dirty="0" err="1" smtClean="0"/>
              <a:t>yunit</a:t>
            </a:r>
            <a:r>
              <a:rPr lang="en-US" sz="6600" dirty="0" smtClean="0"/>
              <a:t> </a:t>
            </a:r>
            <a:r>
              <a:rPr lang="en-US" sz="6600" dirty="0" err="1" smtClean="0"/>
              <a:t>ng</a:t>
            </a:r>
            <a:r>
              <a:rPr lang="en-US" sz="6600" dirty="0" smtClean="0"/>
              <a:t> </a:t>
            </a:r>
            <a:r>
              <a:rPr lang="en-US" sz="6600" dirty="0" err="1" smtClean="0"/>
              <a:t>isang</a:t>
            </a:r>
            <a:r>
              <a:rPr lang="en-US" sz="6600" dirty="0" smtClean="0"/>
              <a:t> </a:t>
            </a:r>
            <a:r>
              <a:rPr lang="en-US" sz="6600" dirty="0" err="1" smtClean="0"/>
              <a:t>wika</a:t>
            </a:r>
            <a:endParaRPr lang="en-US" sz="6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SUBUKAN NATIN!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572000"/>
          </a:xfrm>
        </p:spPr>
        <p:txBody>
          <a:bodyPr/>
          <a:lstStyle/>
          <a:p>
            <a:r>
              <a:rPr lang="en-US" sz="8000" dirty="0" err="1" smtClean="0"/>
              <a:t>Kinalag</a:t>
            </a:r>
            <a:r>
              <a:rPr lang="en-US" sz="8000" dirty="0" smtClean="0"/>
              <a:t> </a:t>
            </a:r>
            <a:r>
              <a:rPr lang="en-US" sz="8000" dirty="0" err="1" smtClean="0"/>
              <a:t>ang</a:t>
            </a:r>
            <a:r>
              <a:rPr lang="en-US" sz="8000" dirty="0" smtClean="0"/>
              <a:t> </a:t>
            </a:r>
            <a:r>
              <a:rPr lang="en-US" sz="8000" dirty="0" err="1" smtClean="0"/>
              <a:t>balangkas</a:t>
            </a:r>
            <a:r>
              <a:rPr lang="en-US" sz="8000" dirty="0" smtClean="0"/>
              <a:t>, </a:t>
            </a:r>
            <a:r>
              <a:rPr lang="en-US" sz="8000" dirty="0" err="1" smtClean="0"/>
              <a:t>sumayaw</a:t>
            </a:r>
            <a:r>
              <a:rPr lang="en-US" sz="8000" dirty="0" smtClean="0"/>
              <a:t> </a:t>
            </a:r>
            <a:r>
              <a:rPr lang="en-US" sz="8000" dirty="0" err="1" smtClean="0"/>
              <a:t>nang</a:t>
            </a:r>
            <a:r>
              <a:rPr lang="en-US" sz="8000" dirty="0" smtClean="0"/>
              <a:t> </a:t>
            </a:r>
            <a:r>
              <a:rPr lang="en-US" sz="8000" dirty="0" err="1" smtClean="0"/>
              <a:t>ilagpak</a:t>
            </a:r>
            <a:r>
              <a:rPr lang="en-US" sz="8000" dirty="0" smtClean="0"/>
              <a:t>.</a:t>
            </a:r>
            <a:endParaRPr lang="en-US" sz="8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772400" cy="1143000"/>
          </a:xfrm>
        </p:spPr>
        <p:txBody>
          <a:bodyPr/>
          <a:lstStyle/>
          <a:p>
            <a:r>
              <a:rPr lang="en-US" dirty="0" smtClean="0"/>
              <a:t>SUBUKAN NATIN!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5715000"/>
          </a:xfrm>
        </p:spPr>
        <p:txBody>
          <a:bodyPr/>
          <a:lstStyle/>
          <a:p>
            <a:r>
              <a:rPr lang="en-US" sz="8000" dirty="0" err="1" smtClean="0"/>
              <a:t>Kinalag</a:t>
            </a:r>
            <a:r>
              <a:rPr lang="en-US" sz="8000" dirty="0" smtClean="0"/>
              <a:t> </a:t>
            </a:r>
            <a:r>
              <a:rPr lang="en-US" sz="8000" dirty="0" err="1" smtClean="0"/>
              <a:t>ang</a:t>
            </a:r>
            <a:r>
              <a:rPr lang="en-US" sz="8000" dirty="0" smtClean="0"/>
              <a:t> </a:t>
            </a:r>
            <a:r>
              <a:rPr lang="en-US" sz="8000" dirty="0" err="1" smtClean="0"/>
              <a:t>balangkas</a:t>
            </a:r>
            <a:r>
              <a:rPr lang="en-US" sz="8000" dirty="0" smtClean="0"/>
              <a:t>, </a:t>
            </a:r>
            <a:r>
              <a:rPr lang="en-US" sz="8000" dirty="0" err="1" smtClean="0"/>
              <a:t>sumayaw</a:t>
            </a:r>
            <a:r>
              <a:rPr lang="en-US" sz="8000" dirty="0" smtClean="0"/>
              <a:t> </a:t>
            </a:r>
            <a:r>
              <a:rPr lang="en-US" sz="8000" dirty="0" err="1" smtClean="0"/>
              <a:t>nang</a:t>
            </a:r>
            <a:r>
              <a:rPr lang="en-US" sz="8000" dirty="0" smtClean="0"/>
              <a:t> </a:t>
            </a:r>
            <a:r>
              <a:rPr lang="en-US" sz="8000" dirty="0" err="1" smtClean="0"/>
              <a:t>ilagpak</a:t>
            </a:r>
            <a:r>
              <a:rPr lang="en-US" sz="8000" dirty="0" smtClean="0"/>
              <a:t>.- </a:t>
            </a:r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TRUMPO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SUBUKAN NATIN!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572000"/>
          </a:xfrm>
        </p:spPr>
        <p:txBody>
          <a:bodyPr/>
          <a:lstStyle/>
          <a:p>
            <a:r>
              <a:rPr lang="en-US" sz="8000" dirty="0" err="1" smtClean="0"/>
              <a:t>Isang</a:t>
            </a:r>
            <a:r>
              <a:rPr lang="en-US" sz="8000" dirty="0" smtClean="0"/>
              <a:t> </a:t>
            </a:r>
            <a:r>
              <a:rPr lang="en-US" sz="8000" dirty="0" err="1" smtClean="0"/>
              <a:t>balong</a:t>
            </a:r>
            <a:r>
              <a:rPr lang="en-US" sz="8000" dirty="0" smtClean="0"/>
              <a:t> </a:t>
            </a:r>
            <a:r>
              <a:rPr lang="en-US" sz="8000" dirty="0" err="1" smtClean="0"/>
              <a:t>malalim</a:t>
            </a:r>
            <a:r>
              <a:rPr lang="en-US" sz="8000" dirty="0" smtClean="0"/>
              <a:t>, </a:t>
            </a:r>
            <a:r>
              <a:rPr lang="en-US" sz="8000" dirty="0" err="1" smtClean="0"/>
              <a:t>punung-puno</a:t>
            </a:r>
            <a:r>
              <a:rPr lang="en-US" sz="8000" dirty="0" smtClean="0"/>
              <a:t> </a:t>
            </a:r>
            <a:r>
              <a:rPr lang="en-US" sz="8000" dirty="0" err="1" smtClean="0"/>
              <a:t>ng</a:t>
            </a:r>
            <a:r>
              <a:rPr lang="en-US" sz="8000" dirty="0" smtClean="0"/>
              <a:t> </a:t>
            </a:r>
            <a:r>
              <a:rPr lang="en-US" sz="8000" dirty="0" err="1" smtClean="0"/>
              <a:t>patalim</a:t>
            </a:r>
            <a:r>
              <a:rPr lang="en-US" sz="8000" dirty="0" smtClean="0"/>
              <a:t>.</a:t>
            </a:r>
            <a:endParaRPr lang="en-US" sz="8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SUBUKAN NATIN!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572000"/>
          </a:xfrm>
        </p:spPr>
        <p:txBody>
          <a:bodyPr/>
          <a:lstStyle/>
          <a:p>
            <a:r>
              <a:rPr lang="en-US" sz="8000" dirty="0" err="1" smtClean="0"/>
              <a:t>Isang</a:t>
            </a:r>
            <a:r>
              <a:rPr lang="en-US" sz="8000" dirty="0" smtClean="0"/>
              <a:t> </a:t>
            </a:r>
            <a:r>
              <a:rPr lang="en-US" sz="8000" dirty="0" err="1" smtClean="0"/>
              <a:t>balong</a:t>
            </a:r>
            <a:r>
              <a:rPr lang="en-US" sz="8000" dirty="0" smtClean="0"/>
              <a:t> </a:t>
            </a:r>
            <a:r>
              <a:rPr lang="en-US" sz="8000" dirty="0" err="1" smtClean="0"/>
              <a:t>malalim</a:t>
            </a:r>
            <a:r>
              <a:rPr lang="en-US" sz="8000" dirty="0" smtClean="0"/>
              <a:t>, </a:t>
            </a:r>
            <a:r>
              <a:rPr lang="en-US" sz="8000" dirty="0" err="1" smtClean="0"/>
              <a:t>punung-puno</a:t>
            </a:r>
            <a:r>
              <a:rPr lang="en-US" sz="8000" dirty="0" smtClean="0"/>
              <a:t> </a:t>
            </a:r>
            <a:r>
              <a:rPr lang="en-US" sz="8000" dirty="0" err="1" smtClean="0"/>
              <a:t>ng</a:t>
            </a:r>
            <a:r>
              <a:rPr lang="en-US" sz="8000" dirty="0" smtClean="0"/>
              <a:t> </a:t>
            </a:r>
            <a:r>
              <a:rPr lang="en-US" sz="8000" dirty="0" err="1" smtClean="0"/>
              <a:t>patalim</a:t>
            </a:r>
            <a:r>
              <a:rPr lang="en-US" sz="8000" dirty="0" smtClean="0"/>
              <a:t>.- </a:t>
            </a:r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BIBIG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Gothic-Extra" pitchFamily="18" charset="-127"/>
                <a:ea typeface="HYGothic-Extra" pitchFamily="18" charset="-127"/>
              </a:rPr>
              <a:t>URI NG TEKSTO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Gothic-Extra" pitchFamily="18" charset="-127"/>
              <a:ea typeface="HYGothic-Extra" pitchFamily="18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b="1" i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DESKRIPTIV</a:t>
            </a:r>
            <a:endParaRPr lang="en-US" sz="9600" b="1" i="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Impormasyon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sa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pisikal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katangian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ng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isang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tao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lugar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bagay</a:t>
            </a:r>
            <a:endParaRPr lang="en-US" sz="5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Tumutugon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sa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tanong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ANO?</a:t>
            </a:r>
            <a:endParaRPr lang="en-US" sz="5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z="9600" b="1" i="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EKSPOSISYON</a:t>
            </a:r>
            <a:endParaRPr lang="en-US" sz="9600" b="1" i="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763000" cy="4572000"/>
          </a:xfrm>
        </p:spPr>
        <p:txBody>
          <a:bodyPr/>
          <a:lstStyle/>
          <a:p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Naglalahad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ng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impormasyon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tungkol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sa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pag-iintindi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ng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mga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tiyak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konsepto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Tumutugon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sa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tanong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PAANO?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z="9600" b="1" i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NARATIV</a:t>
            </a:r>
            <a:endParaRPr lang="en-US" sz="9600" b="1" i="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572000"/>
          </a:xfrm>
        </p:spPr>
        <p:txBody>
          <a:bodyPr/>
          <a:lstStyle/>
          <a:p>
            <a:r>
              <a:rPr lang="en-US" sz="6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Naglalahad</a:t>
            </a:r>
            <a:endParaRPr lang="en-US" sz="6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6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Tumutugon</a:t>
            </a:r>
            <a:r>
              <a:rPr lang="en-US" sz="6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sa</a:t>
            </a:r>
            <a:r>
              <a:rPr lang="en-US" sz="6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mga</a:t>
            </a:r>
            <a:r>
              <a:rPr lang="en-US" sz="6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tanong</a:t>
            </a:r>
            <a:r>
              <a:rPr lang="en-US" sz="6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na</a:t>
            </a:r>
            <a:r>
              <a:rPr lang="en-US" sz="6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PAANO at KAILAN?</a:t>
            </a:r>
            <a:endParaRPr lang="en-US" sz="6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z="7200" b="1" i="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ARGUMENTASYON</a:t>
            </a:r>
            <a:endParaRPr lang="en-US" sz="7200" b="1" i="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572000"/>
          </a:xfrm>
        </p:spPr>
        <p:txBody>
          <a:bodyPr/>
          <a:lstStyle/>
          <a:p>
            <a:r>
              <a:rPr lang="en-US" sz="6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Umiiral</a:t>
            </a:r>
            <a:r>
              <a:rPr lang="en-US" sz="6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</a:t>
            </a:r>
            <a:r>
              <a:rPr lang="en-US" sz="6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PROPOSISYON</a:t>
            </a:r>
          </a:p>
          <a:p>
            <a:r>
              <a:rPr lang="en-US" sz="6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Tumutugon</a:t>
            </a:r>
            <a:r>
              <a:rPr lang="en-US" sz="6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</a:t>
            </a:r>
            <a:r>
              <a:rPr lang="en-US" sz="6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tanong</a:t>
            </a:r>
            <a:r>
              <a:rPr lang="en-US" sz="6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</a:t>
            </a:r>
            <a:r>
              <a:rPr lang="en-US" sz="6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BAKIT?</a:t>
            </a:r>
            <a:endParaRPr lang="en-US" sz="6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z="96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INFORMATIV</a:t>
            </a:r>
            <a:endParaRPr lang="en-US" sz="9600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572000"/>
          </a:xfrm>
        </p:spPr>
        <p:txBody>
          <a:bodyPr/>
          <a:lstStyle/>
          <a:p>
            <a:r>
              <a:rPr lang="en-US" sz="5400" dirty="0" smtClean="0">
                <a:solidFill>
                  <a:schemeClr val="tx1">
                    <a:lumMod val="85000"/>
                  </a:schemeClr>
                </a:solidFill>
              </a:rPr>
              <a:t>BAGONG </a:t>
            </a:r>
            <a:r>
              <a:rPr lang="en-US" sz="5400" dirty="0" err="1" smtClean="0">
                <a:solidFill>
                  <a:schemeClr val="tx1">
                    <a:lumMod val="85000"/>
                  </a:schemeClr>
                </a:solidFill>
              </a:rPr>
              <a:t>kaalaman</a:t>
            </a:r>
            <a:r>
              <a:rPr lang="en-US" sz="54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5400" dirty="0" err="1" smtClean="0">
                <a:solidFill>
                  <a:schemeClr val="tx1">
                    <a:lumMod val="85000"/>
                  </a:schemeClr>
                </a:solidFill>
              </a:rPr>
              <a:t>pangyayari</a:t>
            </a:r>
            <a:r>
              <a:rPr lang="en-US" sz="54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5400" dirty="0" err="1" smtClean="0">
                <a:solidFill>
                  <a:schemeClr val="tx1">
                    <a:lumMod val="85000"/>
                  </a:schemeClr>
                </a:solidFill>
              </a:rPr>
              <a:t>paniniwala</a:t>
            </a:r>
            <a:r>
              <a:rPr lang="en-US" sz="5400" dirty="0" smtClean="0">
                <a:solidFill>
                  <a:schemeClr val="tx1">
                    <a:lumMod val="85000"/>
                  </a:schemeClr>
                </a:solidFill>
              </a:rPr>
              <a:t> at </a:t>
            </a:r>
            <a:r>
              <a:rPr lang="en-US" sz="5400" dirty="0" err="1" smtClean="0">
                <a:solidFill>
                  <a:schemeClr val="tx1">
                    <a:lumMod val="85000"/>
                  </a:schemeClr>
                </a:solidFill>
              </a:rPr>
              <a:t>imposmasyon</a:t>
            </a:r>
            <a:endParaRPr lang="en-US" sz="54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5400" dirty="0" err="1" smtClean="0">
                <a:solidFill>
                  <a:schemeClr val="tx1">
                    <a:lumMod val="85000"/>
                  </a:schemeClr>
                </a:solidFill>
              </a:rPr>
              <a:t>Ayos</a:t>
            </a:r>
            <a:r>
              <a:rPr lang="en-US" sz="5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1">
                    <a:lumMod val="85000"/>
                  </a:schemeClr>
                </a:solidFill>
              </a:rPr>
              <a:t>sekwensyal</a:t>
            </a:r>
            <a:r>
              <a:rPr lang="en-US" sz="54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sz="5400" dirty="0" err="1" smtClean="0">
                <a:solidFill>
                  <a:schemeClr val="tx1">
                    <a:lumMod val="85000"/>
                  </a:schemeClr>
                </a:solidFill>
              </a:rPr>
              <a:t>buong</a:t>
            </a:r>
            <a:r>
              <a:rPr lang="en-US" sz="5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tx1">
                    <a:lumMod val="85000"/>
                  </a:schemeClr>
                </a:solidFill>
              </a:rPr>
              <a:t>linaw</a:t>
            </a:r>
            <a:r>
              <a:rPr lang="en-US" sz="5400" dirty="0" smtClean="0">
                <a:solidFill>
                  <a:schemeClr val="tx1">
                    <a:lumMod val="85000"/>
                  </a:schemeClr>
                </a:solidFill>
              </a:rPr>
              <a:t> at </a:t>
            </a:r>
            <a:r>
              <a:rPr lang="en-US" sz="5400" dirty="0" err="1" smtClean="0">
                <a:solidFill>
                  <a:schemeClr val="tx1">
                    <a:lumMod val="85000"/>
                  </a:schemeClr>
                </a:solidFill>
              </a:rPr>
              <a:t>kaisahan</a:t>
            </a:r>
            <a:endParaRPr lang="en-US" sz="54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PATINIG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343400"/>
          </a:xfrm>
        </p:spPr>
        <p:txBody>
          <a:bodyPr/>
          <a:lstStyle/>
          <a:p>
            <a:r>
              <a:rPr lang="en-US" sz="15000" dirty="0" smtClean="0"/>
              <a:t>a, e, </a:t>
            </a:r>
            <a:r>
              <a:rPr lang="en-US" sz="15000" dirty="0" err="1" smtClean="0"/>
              <a:t>i</a:t>
            </a:r>
            <a:r>
              <a:rPr lang="en-US" sz="15000" dirty="0" smtClean="0"/>
              <a:t>, o, u</a:t>
            </a:r>
            <a:endParaRPr lang="en-US" sz="15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z="9600" b="1" i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PROSIJURAL</a:t>
            </a:r>
            <a:endParaRPr lang="en-US" sz="9600" b="1" i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572000"/>
          </a:xfrm>
        </p:spPr>
        <p:txBody>
          <a:bodyPr/>
          <a:lstStyle/>
          <a:p>
            <a:r>
              <a:rPr lang="en-US" sz="6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Malinaw</a:t>
            </a:r>
            <a:r>
              <a:rPr lang="en-US" sz="6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</a:t>
            </a:r>
            <a:r>
              <a:rPr lang="en-US" sz="6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HAKBANG </a:t>
            </a:r>
            <a:r>
              <a:rPr lang="en-US" sz="6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sa</a:t>
            </a:r>
            <a:r>
              <a:rPr lang="en-US" sz="6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pagsasagawa</a:t>
            </a:r>
            <a:r>
              <a:rPr lang="en-US" sz="6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ng</a:t>
            </a:r>
            <a:r>
              <a:rPr lang="en-US" sz="6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anumang</a:t>
            </a:r>
            <a:r>
              <a:rPr lang="en-US" sz="6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GAWAIN.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sz="9600" b="1" i="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REFERENSYAL</a:t>
            </a:r>
            <a:endParaRPr lang="en-US" sz="9600" b="1" i="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572000"/>
          </a:xfrm>
        </p:spPr>
        <p:txBody>
          <a:bodyPr/>
          <a:lstStyle/>
          <a:p>
            <a:r>
              <a:rPr lang="en-US" sz="6600" dirty="0" err="1" smtClean="0">
                <a:solidFill>
                  <a:schemeClr val="accent4">
                    <a:lumMod val="90000"/>
                  </a:schemeClr>
                </a:solidFill>
              </a:rPr>
              <a:t>Pinaghanguan</a:t>
            </a:r>
            <a:r>
              <a:rPr lang="en-US" sz="6600" dirty="0" smtClean="0">
                <a:solidFill>
                  <a:schemeClr val="accent4">
                    <a:lumMod val="9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4">
                    <a:lumMod val="90000"/>
                  </a:schemeClr>
                </a:solidFill>
              </a:rPr>
              <a:t>ng</a:t>
            </a:r>
            <a:r>
              <a:rPr lang="en-US" sz="6600" dirty="0" smtClean="0">
                <a:solidFill>
                  <a:schemeClr val="accent4">
                    <a:lumMod val="9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4">
                    <a:lumMod val="90000"/>
                  </a:schemeClr>
                </a:solidFill>
              </a:rPr>
              <a:t>mga</a:t>
            </a:r>
            <a:r>
              <a:rPr lang="en-US" sz="6600" dirty="0" smtClean="0">
                <a:solidFill>
                  <a:schemeClr val="accent4">
                    <a:lumMod val="9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4">
                    <a:lumMod val="90000"/>
                  </a:schemeClr>
                </a:solidFill>
              </a:rPr>
              <a:t>inilahad</a:t>
            </a:r>
            <a:r>
              <a:rPr lang="en-US" sz="6600" dirty="0" smtClean="0">
                <a:solidFill>
                  <a:schemeClr val="accent4">
                    <a:lumMod val="9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4">
                    <a:lumMod val="90000"/>
                  </a:schemeClr>
                </a:solidFill>
              </a:rPr>
              <a:t>na</a:t>
            </a:r>
            <a:r>
              <a:rPr lang="en-US" sz="6600" dirty="0" smtClean="0">
                <a:solidFill>
                  <a:schemeClr val="accent4">
                    <a:lumMod val="90000"/>
                  </a:schemeClr>
                </a:solidFill>
              </a:rPr>
              <a:t> </a:t>
            </a:r>
            <a:r>
              <a:rPr lang="en-US" sz="6600" dirty="0" err="1" smtClean="0">
                <a:solidFill>
                  <a:schemeClr val="accent4">
                    <a:lumMod val="90000"/>
                  </a:schemeClr>
                </a:solidFill>
              </a:rPr>
              <a:t>kaalaman</a:t>
            </a:r>
            <a:endParaRPr lang="en-US" sz="6600" dirty="0" smtClean="0">
              <a:solidFill>
                <a:schemeClr val="accent4">
                  <a:lumMod val="90000"/>
                </a:schemeClr>
              </a:solidFill>
            </a:endParaRPr>
          </a:p>
          <a:p>
            <a:r>
              <a:rPr lang="en-US" sz="6600" dirty="0" smtClean="0">
                <a:solidFill>
                  <a:schemeClr val="accent4">
                    <a:lumMod val="90000"/>
                  </a:schemeClr>
                </a:solidFill>
              </a:rPr>
              <a:t>MALINAW at TIYAK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KLASTER O KAMBAL KATINIG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4648200"/>
          </a:xfrm>
        </p:spPr>
        <p:txBody>
          <a:bodyPr numCol="2"/>
          <a:lstStyle/>
          <a:p>
            <a:r>
              <a:rPr lang="en-US" sz="4800" dirty="0" err="1" smtClean="0"/>
              <a:t>Blakbord</a:t>
            </a:r>
            <a:endParaRPr lang="en-US" sz="4800" dirty="0" smtClean="0"/>
          </a:p>
          <a:p>
            <a:r>
              <a:rPr lang="en-US" sz="4800" dirty="0" err="1" smtClean="0"/>
              <a:t>Kliyente</a:t>
            </a:r>
            <a:endParaRPr lang="en-US" sz="4800" dirty="0" smtClean="0"/>
          </a:p>
          <a:p>
            <a:r>
              <a:rPr lang="en-US" sz="4800" dirty="0" err="1" smtClean="0"/>
              <a:t>Komonwelt</a:t>
            </a:r>
            <a:endParaRPr lang="en-US" sz="4800" dirty="0" smtClean="0"/>
          </a:p>
          <a:p>
            <a:r>
              <a:rPr lang="en-US" sz="4800" dirty="0" err="1" smtClean="0"/>
              <a:t>Brigada</a:t>
            </a:r>
            <a:endParaRPr lang="en-US" sz="4800" dirty="0" smtClean="0"/>
          </a:p>
          <a:p>
            <a:r>
              <a:rPr lang="en-US" sz="4800" dirty="0" err="1" smtClean="0"/>
              <a:t>Krokis</a:t>
            </a:r>
            <a:endParaRPr lang="en-US" sz="4800" dirty="0" smtClean="0"/>
          </a:p>
          <a:p>
            <a:r>
              <a:rPr lang="en-US" sz="4500" dirty="0" err="1" smtClean="0"/>
              <a:t>Transportasyon</a:t>
            </a:r>
            <a:endParaRPr lang="en-US" sz="4500" dirty="0" smtClean="0"/>
          </a:p>
          <a:p>
            <a:r>
              <a:rPr lang="en-US" sz="4800" dirty="0" err="1" smtClean="0"/>
              <a:t>Kard</a:t>
            </a:r>
            <a:endParaRPr lang="en-US" sz="4800" dirty="0" smtClean="0"/>
          </a:p>
          <a:p>
            <a:r>
              <a:rPr lang="en-US" sz="4800" dirty="0" err="1" smtClean="0"/>
              <a:t>Nars</a:t>
            </a:r>
            <a:endParaRPr lang="en-US" sz="4800" dirty="0" smtClean="0"/>
          </a:p>
          <a:p>
            <a:r>
              <a:rPr lang="en-US" sz="4800" dirty="0" err="1" smtClean="0"/>
              <a:t>dimpols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TONO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991600" cy="4572000"/>
          </a:xfrm>
        </p:spPr>
        <p:txBody>
          <a:bodyPr/>
          <a:lstStyle/>
          <a:p>
            <a:r>
              <a:rPr lang="en-US" sz="4800" dirty="0" err="1" smtClean="0"/>
              <a:t>Paraan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pagbigkas</a:t>
            </a:r>
            <a:r>
              <a:rPr lang="en-US" sz="4800" dirty="0" smtClean="0"/>
              <a:t>:</a:t>
            </a:r>
          </a:p>
          <a:p>
            <a:pPr lvl="1"/>
            <a:r>
              <a:rPr lang="en-US" sz="4800" dirty="0" smtClean="0"/>
              <a:t>MALAMBING</a:t>
            </a:r>
          </a:p>
          <a:p>
            <a:pPr lvl="1"/>
            <a:r>
              <a:rPr lang="en-US" sz="4800" dirty="0" smtClean="0"/>
              <a:t>PAGALIT</a:t>
            </a:r>
          </a:p>
          <a:p>
            <a:pPr lvl="1"/>
            <a:r>
              <a:rPr lang="en-US" sz="4800" dirty="0" smtClean="0"/>
              <a:t>MABILIS </a:t>
            </a:r>
            <a:r>
              <a:rPr lang="en-US" sz="4800" dirty="0" err="1" smtClean="0"/>
              <a:t>na</a:t>
            </a:r>
            <a:r>
              <a:rPr lang="en-US" sz="4800" dirty="0" smtClean="0"/>
              <a:t> PARANG NAGMAMADALI</a:t>
            </a:r>
          </a:p>
          <a:p>
            <a:pPr lvl="1"/>
            <a:r>
              <a:rPr lang="en-US" sz="4800" dirty="0" smtClean="0"/>
              <a:t>MAHINA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halimbawa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err="1" smtClean="0"/>
              <a:t>Ikaw</a:t>
            </a:r>
            <a:r>
              <a:rPr lang="en-US" sz="4400" dirty="0" smtClean="0"/>
              <a:t> </a:t>
            </a:r>
            <a:r>
              <a:rPr lang="en-US" sz="4400" dirty="0" err="1" smtClean="0"/>
              <a:t>nga</a:t>
            </a:r>
            <a:r>
              <a:rPr lang="en-US" sz="4400" dirty="0" smtClean="0"/>
              <a:t>! (NAGULAT)</a:t>
            </a:r>
          </a:p>
          <a:p>
            <a:r>
              <a:rPr lang="en-US" sz="4400" dirty="0" err="1" smtClean="0"/>
              <a:t>Ikaw</a:t>
            </a:r>
            <a:r>
              <a:rPr lang="en-US" sz="4400" dirty="0" smtClean="0"/>
              <a:t> </a:t>
            </a:r>
            <a:r>
              <a:rPr lang="en-US" sz="4400" dirty="0" err="1" smtClean="0"/>
              <a:t>nga</a:t>
            </a:r>
            <a:r>
              <a:rPr lang="en-US" sz="4400" dirty="0" smtClean="0"/>
              <a:t>! (PAGALIT)</a:t>
            </a:r>
          </a:p>
          <a:p>
            <a:r>
              <a:rPr lang="en-US" sz="4400" dirty="0" err="1" smtClean="0"/>
              <a:t>Ikaw</a:t>
            </a:r>
            <a:r>
              <a:rPr lang="en-US" sz="4400" dirty="0" smtClean="0"/>
              <a:t> </a:t>
            </a:r>
            <a:r>
              <a:rPr lang="en-US" sz="4400" dirty="0" err="1" smtClean="0"/>
              <a:t>pala</a:t>
            </a:r>
            <a:r>
              <a:rPr lang="en-US" sz="4400" dirty="0" smtClean="0"/>
              <a:t> </a:t>
            </a:r>
          </a:p>
          <a:p>
            <a:pPr>
              <a:buNone/>
            </a:pPr>
            <a:r>
              <a:rPr lang="en-US" sz="4400" dirty="0" smtClean="0"/>
              <a:t>(ORDINARYONG PAGBATI)</a:t>
            </a:r>
          </a:p>
          <a:p>
            <a:r>
              <a:rPr lang="en-US" sz="4400" dirty="0" err="1" smtClean="0"/>
              <a:t>Ikaw</a:t>
            </a:r>
            <a:r>
              <a:rPr lang="en-US" sz="4400" dirty="0" smtClean="0"/>
              <a:t> </a:t>
            </a:r>
            <a:r>
              <a:rPr lang="en-US" sz="4400" dirty="0" err="1" smtClean="0"/>
              <a:t>pala</a:t>
            </a:r>
            <a:r>
              <a:rPr lang="en-US" sz="4400" dirty="0" smtClean="0"/>
              <a:t>. </a:t>
            </a:r>
          </a:p>
          <a:p>
            <a:pPr>
              <a:buNone/>
            </a:pPr>
            <a:r>
              <a:rPr lang="en-US" sz="4400" dirty="0" smtClean="0"/>
              <a:t>(WALANG INTERES)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DIIN (stress)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572000"/>
          </a:xfrm>
        </p:spPr>
        <p:txBody>
          <a:bodyPr/>
          <a:lstStyle/>
          <a:p>
            <a:r>
              <a:rPr lang="en-US" sz="4800" dirty="0" smtClean="0"/>
              <a:t> (//)- </a:t>
            </a:r>
            <a:r>
              <a:rPr lang="en-US" sz="4800" dirty="0" err="1" smtClean="0"/>
              <a:t>Magkahiwalay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bar- </a:t>
            </a:r>
            <a:r>
              <a:rPr lang="en-US" sz="4800" dirty="0" err="1" smtClean="0"/>
              <a:t>notasyong</a:t>
            </a:r>
            <a:r>
              <a:rPr lang="en-US" sz="4800" dirty="0" smtClean="0"/>
              <a:t> </a:t>
            </a:r>
            <a:r>
              <a:rPr lang="en-US" sz="4800" dirty="0" err="1" smtClean="0"/>
              <a:t>ponemik</a:t>
            </a:r>
            <a:r>
              <a:rPr lang="en-US" sz="4800" dirty="0" smtClean="0"/>
              <a:t>- </a:t>
            </a:r>
            <a:r>
              <a:rPr lang="en-US" sz="4800" dirty="0" err="1" smtClean="0"/>
              <a:t>paraan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pagbigkas</a:t>
            </a:r>
            <a:r>
              <a:rPr lang="en-US" sz="4800" dirty="0" smtClean="0"/>
              <a:t>.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(.)- </a:t>
            </a:r>
            <a:r>
              <a:rPr lang="en-US" sz="4800" dirty="0" err="1" smtClean="0"/>
              <a:t>Tuldok</a:t>
            </a:r>
            <a:r>
              <a:rPr lang="en-US" sz="4800" dirty="0" smtClean="0"/>
              <a:t>- </a:t>
            </a:r>
            <a:r>
              <a:rPr lang="en-US" sz="4800" dirty="0" err="1" smtClean="0"/>
              <a:t>matukoy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pantig</a:t>
            </a:r>
            <a:r>
              <a:rPr lang="en-US" sz="4800" dirty="0" smtClean="0"/>
              <a:t> o </a:t>
            </a:r>
            <a:r>
              <a:rPr lang="en-US" sz="4800" dirty="0" err="1" smtClean="0"/>
              <a:t>silabol</a:t>
            </a:r>
            <a:r>
              <a:rPr lang="en-US" sz="48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 motion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FFCC00"/>
      </a:lt2>
      <a:accent1>
        <a:srgbClr val="33CCCC"/>
      </a:accent1>
      <a:accent2>
        <a:srgbClr val="FF00FF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00E7"/>
      </a:accent6>
      <a:hlink>
        <a:srgbClr val="6702FC"/>
      </a:hlink>
      <a:folHlink>
        <a:srgbClr val="1D92FD"/>
      </a:folHlink>
    </a:clrScheme>
    <a:fontScheme name="Office Them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33CCCC"/>
        </a:accent1>
        <a:accent2>
          <a:srgbClr val="FF00FF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00E7"/>
        </a:accent6>
        <a:hlink>
          <a:srgbClr val="6702FC"/>
        </a:hlink>
        <a:folHlink>
          <a:srgbClr val="1D92F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0000"/>
        </a:accent6>
        <a:hlink>
          <a:srgbClr val="FF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737373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240157"/>
        </a:dk1>
        <a:lt1>
          <a:srgbClr val="FFFFFF"/>
        </a:lt1>
        <a:dk2>
          <a:srgbClr val="4601AB"/>
        </a:dk2>
        <a:lt2>
          <a:srgbClr val="FFCC00"/>
        </a:lt2>
        <a:accent1>
          <a:srgbClr val="33CCCC"/>
        </a:accent1>
        <a:accent2>
          <a:srgbClr val="FF00FF"/>
        </a:accent2>
        <a:accent3>
          <a:srgbClr val="B0AAD2"/>
        </a:accent3>
        <a:accent4>
          <a:srgbClr val="DADADA"/>
        </a:accent4>
        <a:accent5>
          <a:srgbClr val="ADE2E2"/>
        </a:accent5>
        <a:accent6>
          <a:srgbClr val="E700E7"/>
        </a:accent6>
        <a:hlink>
          <a:srgbClr val="6702FC"/>
        </a:hlink>
        <a:folHlink>
          <a:srgbClr val="1D92F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660033"/>
        </a:dk2>
        <a:lt2>
          <a:srgbClr val="FFCC00"/>
        </a:lt2>
        <a:accent1>
          <a:srgbClr val="CC9900"/>
        </a:accent1>
        <a:accent2>
          <a:srgbClr val="FF9900"/>
        </a:accent2>
        <a:accent3>
          <a:srgbClr val="B8AAAD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D60093"/>
        </a:hlink>
        <a:folHlink>
          <a:srgbClr val="FF505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717BAD"/>
        </a:lt1>
        <a:dk2>
          <a:srgbClr val="FFFFFF"/>
        </a:dk2>
        <a:lt2>
          <a:srgbClr val="A9AABB"/>
        </a:lt2>
        <a:accent1>
          <a:srgbClr val="8BB6CB"/>
        </a:accent1>
        <a:accent2>
          <a:srgbClr val="DDDDDD"/>
        </a:accent2>
        <a:accent3>
          <a:srgbClr val="BBBFD3"/>
        </a:accent3>
        <a:accent4>
          <a:srgbClr val="000000"/>
        </a:accent4>
        <a:accent5>
          <a:srgbClr val="C4D7E2"/>
        </a:accent5>
        <a:accent6>
          <a:srgbClr val="C8C8C8"/>
        </a:accent6>
        <a:hlink>
          <a:srgbClr val="53628D"/>
        </a:hlink>
        <a:folHlink>
          <a:srgbClr val="989B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3D50"/>
        </a:dk1>
        <a:lt1>
          <a:srgbClr val="FFFFFF"/>
        </a:lt1>
        <a:dk2>
          <a:srgbClr val="007D7A"/>
        </a:dk2>
        <a:lt2>
          <a:srgbClr val="FFCC66"/>
        </a:lt2>
        <a:accent1>
          <a:srgbClr val="33CCCC"/>
        </a:accent1>
        <a:accent2>
          <a:srgbClr val="00FFFF"/>
        </a:accent2>
        <a:accent3>
          <a:srgbClr val="AABFBE"/>
        </a:accent3>
        <a:accent4>
          <a:srgbClr val="DADADA"/>
        </a:accent4>
        <a:accent5>
          <a:srgbClr val="ADE2E2"/>
        </a:accent5>
        <a:accent6>
          <a:srgbClr val="00E7E7"/>
        </a:accent6>
        <a:hlink>
          <a:srgbClr val="02A3B4"/>
        </a:hlink>
        <a:folHlink>
          <a:srgbClr val="3CB1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666699"/>
        </a:dk2>
        <a:lt2>
          <a:srgbClr val="F9EED3"/>
        </a:lt2>
        <a:accent1>
          <a:srgbClr val="FFFFCC"/>
        </a:accent1>
        <a:accent2>
          <a:srgbClr val="D195A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BD8791"/>
        </a:accent6>
        <a:hlink>
          <a:srgbClr val="993366"/>
        </a:hlink>
        <a:folHlink>
          <a:srgbClr val="FFD7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CC0099"/>
        </a:dk2>
        <a:lt2>
          <a:srgbClr val="FFFFFF"/>
        </a:lt2>
        <a:accent1>
          <a:srgbClr val="FFFFCC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B9B900"/>
        </a:accent6>
        <a:hlink>
          <a:srgbClr val="CCFF33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 motion design template</Template>
  <TotalTime>184</TotalTime>
  <Words>815</Words>
  <Application>Microsoft Office PowerPoint</Application>
  <PresentationFormat>On-screen Show (4:3)</PresentationFormat>
  <Paragraphs>178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Arial Narrow</vt:lpstr>
      <vt:lpstr>Wingdings</vt:lpstr>
      <vt:lpstr>In motion design template</vt:lpstr>
      <vt:lpstr>FILIPINO NOTES</vt:lpstr>
      <vt:lpstr>Manuel L. Quezon</vt:lpstr>
      <vt:lpstr>Slide 3</vt:lpstr>
      <vt:lpstr>PONEMA</vt:lpstr>
      <vt:lpstr>PATINIG</vt:lpstr>
      <vt:lpstr>KLASTER O KAMBAL KATINIG</vt:lpstr>
      <vt:lpstr>TONO</vt:lpstr>
      <vt:lpstr>halimbawa</vt:lpstr>
      <vt:lpstr>DIIN (stress)</vt:lpstr>
      <vt:lpstr>halimbawa</vt:lpstr>
      <vt:lpstr>PUNTO at INTONASYON</vt:lpstr>
      <vt:lpstr>halimbawa</vt:lpstr>
      <vt:lpstr>HINTO (pause)</vt:lpstr>
      <vt:lpstr>halimbawa</vt:lpstr>
      <vt:lpstr>Alpabetong FILIPINO- 28 titik </vt:lpstr>
      <vt:lpstr>TAMBALAN</vt:lpstr>
      <vt:lpstr>halimbawa</vt:lpstr>
      <vt:lpstr>halimbawa</vt:lpstr>
      <vt:lpstr>PANLAPING MAKADIWA o PANLAPING GINAGAMIT SA PAGBUO NG DIWA</vt:lpstr>
      <vt:lpstr>PANLAPING MAKADIWA o PANLAPING GINAGAMIT SA PAGBUO NG DIWA</vt:lpstr>
      <vt:lpstr>PANLAPING MAKADIWA o PANLAPING GINAGAMIT SA PAGBUO NG DIWA</vt:lpstr>
      <vt:lpstr>PAGBABAGONG MORPOPONEMIKO</vt:lpstr>
      <vt:lpstr>ASIMILASYON</vt:lpstr>
      <vt:lpstr>PAGPAPALIT</vt:lpstr>
      <vt:lpstr>PAGLILIPAT</vt:lpstr>
      <vt:lpstr>PAGBABAGO NG PONEMA</vt:lpstr>
      <vt:lpstr>PAGKAKALTAS</vt:lpstr>
      <vt:lpstr>PAGDARAGDAG</vt:lpstr>
      <vt:lpstr>PAG-AANGKOP</vt:lpstr>
      <vt:lpstr>ASPEKTO NG PANDIWA</vt:lpstr>
      <vt:lpstr>PANINGIT O INGLITIK</vt:lpstr>
      <vt:lpstr>AYOS NG PANGUNGUSAP</vt:lpstr>
      <vt:lpstr>SALAWIKAIN/ SAWIKAIN/ KASABIHAN</vt:lpstr>
      <vt:lpstr>SABI O KASABIHAN</vt:lpstr>
      <vt:lpstr>BUGTONG</vt:lpstr>
      <vt:lpstr>SUBUKAN NATIN!</vt:lpstr>
      <vt:lpstr>SUBUKAN NATIN!</vt:lpstr>
      <vt:lpstr>SUBUKAN NATIN!</vt:lpstr>
      <vt:lpstr>SUBUKAN NATIN!</vt:lpstr>
      <vt:lpstr>SUBUKAN NATIN!</vt:lpstr>
      <vt:lpstr>SUBUKAN NATIN!</vt:lpstr>
      <vt:lpstr>SUBUKAN NATIN!</vt:lpstr>
      <vt:lpstr>SUBUKAN NATIN!</vt:lpstr>
      <vt:lpstr>Slide 44</vt:lpstr>
      <vt:lpstr>DESKRIPTIV</vt:lpstr>
      <vt:lpstr>EKSPOSISYON</vt:lpstr>
      <vt:lpstr>NARATIV</vt:lpstr>
      <vt:lpstr>ARGUMENTASYON</vt:lpstr>
      <vt:lpstr>INFORMATIV</vt:lpstr>
      <vt:lpstr>PROSIJURAL</vt:lpstr>
      <vt:lpstr>REFERENSYAL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FILIPINO NOTES</dc:title>
  <dc:creator>kipper</dc:creator>
  <cp:lastModifiedBy>kipper</cp:lastModifiedBy>
  <cp:revision>76</cp:revision>
  <cp:lastPrinted>1601-01-01T00:00:00Z</cp:lastPrinted>
  <dcterms:created xsi:type="dcterms:W3CDTF">2016-06-23T02:40:03Z</dcterms:created>
  <dcterms:modified xsi:type="dcterms:W3CDTF">2016-06-23T05:45:01Z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TC010690291033</vt:lpwstr>
  </property>
</Properties>
</file>