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258" r:id="rId6"/>
    <p:sldId id="370" r:id="rId7"/>
    <p:sldId id="259" r:id="rId8"/>
    <p:sldId id="371" r:id="rId9"/>
    <p:sldId id="260" r:id="rId10"/>
    <p:sldId id="372" r:id="rId11"/>
    <p:sldId id="261" r:id="rId12"/>
    <p:sldId id="373" r:id="rId13"/>
    <p:sldId id="262" r:id="rId14"/>
    <p:sldId id="374" r:id="rId15"/>
    <p:sldId id="263" r:id="rId16"/>
    <p:sldId id="375" r:id="rId17"/>
    <p:sldId id="264" r:id="rId18"/>
    <p:sldId id="376" r:id="rId19"/>
    <p:sldId id="265" r:id="rId20"/>
    <p:sldId id="377" r:id="rId21"/>
    <p:sldId id="266" r:id="rId22"/>
    <p:sldId id="378" r:id="rId23"/>
    <p:sldId id="267" r:id="rId24"/>
    <p:sldId id="268" r:id="rId25"/>
    <p:sldId id="379" r:id="rId26"/>
    <p:sldId id="269" r:id="rId27"/>
    <p:sldId id="380" r:id="rId28"/>
    <p:sldId id="270" r:id="rId29"/>
    <p:sldId id="381" r:id="rId30"/>
    <p:sldId id="271" r:id="rId31"/>
    <p:sldId id="382" r:id="rId32"/>
    <p:sldId id="272" r:id="rId33"/>
    <p:sldId id="383" r:id="rId34"/>
    <p:sldId id="273" r:id="rId35"/>
    <p:sldId id="384" r:id="rId36"/>
    <p:sldId id="275" r:id="rId37"/>
    <p:sldId id="274" r:id="rId38"/>
    <p:sldId id="385" r:id="rId39"/>
    <p:sldId id="386" r:id="rId40"/>
    <p:sldId id="276" r:id="rId41"/>
    <p:sldId id="277" r:id="rId42"/>
    <p:sldId id="387" r:id="rId43"/>
    <p:sldId id="388" r:id="rId44"/>
    <p:sldId id="278" r:id="rId45"/>
    <p:sldId id="279" r:id="rId46"/>
    <p:sldId id="389" r:id="rId47"/>
    <p:sldId id="390" r:id="rId48"/>
    <p:sldId id="280" r:id="rId49"/>
    <p:sldId id="281" r:id="rId50"/>
    <p:sldId id="391" r:id="rId51"/>
    <p:sldId id="392" r:id="rId52"/>
    <p:sldId id="282" r:id="rId53"/>
    <p:sldId id="283" r:id="rId54"/>
    <p:sldId id="393" r:id="rId55"/>
    <p:sldId id="284" r:id="rId56"/>
    <p:sldId id="285" r:id="rId57"/>
    <p:sldId id="394" r:id="rId58"/>
    <p:sldId id="395" r:id="rId59"/>
    <p:sldId id="286" r:id="rId60"/>
    <p:sldId id="287" r:id="rId61"/>
    <p:sldId id="396" r:id="rId62"/>
    <p:sldId id="397" r:id="rId63"/>
    <p:sldId id="288" r:id="rId64"/>
    <p:sldId id="289" r:id="rId65"/>
    <p:sldId id="398" r:id="rId66"/>
    <p:sldId id="399" r:id="rId67"/>
    <p:sldId id="290" r:id="rId68"/>
    <p:sldId id="291" r:id="rId69"/>
    <p:sldId id="400" r:id="rId70"/>
    <p:sldId id="292" r:id="rId71"/>
    <p:sldId id="293" r:id="rId72"/>
    <p:sldId id="294" r:id="rId73"/>
    <p:sldId id="401" r:id="rId74"/>
    <p:sldId id="402" r:id="rId75"/>
    <p:sldId id="295" r:id="rId76"/>
    <p:sldId id="296" r:id="rId77"/>
    <p:sldId id="403" r:id="rId78"/>
    <p:sldId id="404" r:id="rId79"/>
    <p:sldId id="297" r:id="rId80"/>
    <p:sldId id="298" r:id="rId81"/>
    <p:sldId id="405" r:id="rId82"/>
    <p:sldId id="299" r:id="rId83"/>
    <p:sldId id="300" r:id="rId84"/>
    <p:sldId id="406" r:id="rId85"/>
    <p:sldId id="301" r:id="rId86"/>
    <p:sldId id="407" r:id="rId87"/>
    <p:sldId id="302" r:id="rId88"/>
    <p:sldId id="408" r:id="rId89"/>
    <p:sldId id="303" r:id="rId90"/>
    <p:sldId id="409" r:id="rId91"/>
    <p:sldId id="304" r:id="rId92"/>
    <p:sldId id="410" r:id="rId93"/>
    <p:sldId id="305" r:id="rId94"/>
    <p:sldId id="411" r:id="rId95"/>
    <p:sldId id="306" r:id="rId96"/>
    <p:sldId id="307" r:id="rId97"/>
    <p:sldId id="412" r:id="rId98"/>
    <p:sldId id="413" r:id="rId99"/>
    <p:sldId id="308" r:id="rId100"/>
    <p:sldId id="309" r:id="rId101"/>
    <p:sldId id="414" r:id="rId102"/>
    <p:sldId id="415" r:id="rId103"/>
    <p:sldId id="310" r:id="rId104"/>
    <p:sldId id="311" r:id="rId105"/>
    <p:sldId id="417" r:id="rId106"/>
    <p:sldId id="418" r:id="rId107"/>
    <p:sldId id="416" r:id="rId108"/>
    <p:sldId id="312" r:id="rId109"/>
    <p:sldId id="419" r:id="rId110"/>
    <p:sldId id="420" r:id="rId111"/>
    <p:sldId id="313" r:id="rId112"/>
    <p:sldId id="314" r:id="rId113"/>
    <p:sldId id="421" r:id="rId114"/>
    <p:sldId id="422" r:id="rId115"/>
    <p:sldId id="315" r:id="rId116"/>
    <p:sldId id="316" r:id="rId117"/>
    <p:sldId id="423" r:id="rId118"/>
    <p:sldId id="424" r:id="rId119"/>
    <p:sldId id="317" r:id="rId120"/>
    <p:sldId id="318" r:id="rId121"/>
    <p:sldId id="425" r:id="rId122"/>
    <p:sldId id="426" r:id="rId123"/>
    <p:sldId id="319" r:id="rId124"/>
    <p:sldId id="320" r:id="rId125"/>
    <p:sldId id="427" r:id="rId126"/>
    <p:sldId id="428" r:id="rId127"/>
    <p:sldId id="321" r:id="rId128"/>
    <p:sldId id="322" r:id="rId129"/>
    <p:sldId id="429" r:id="rId130"/>
    <p:sldId id="430" r:id="rId131"/>
    <p:sldId id="323" r:id="rId132"/>
    <p:sldId id="324" r:id="rId133"/>
    <p:sldId id="431" r:id="rId134"/>
    <p:sldId id="432" r:id="rId135"/>
    <p:sldId id="325" r:id="rId136"/>
    <p:sldId id="326" r:id="rId137"/>
    <p:sldId id="433" r:id="rId138"/>
    <p:sldId id="434" r:id="rId139"/>
    <p:sldId id="327" r:id="rId140"/>
    <p:sldId id="435" r:id="rId141"/>
    <p:sldId id="328" r:id="rId142"/>
    <p:sldId id="329" r:id="rId143"/>
    <p:sldId id="436" r:id="rId144"/>
    <p:sldId id="437" r:id="rId145"/>
    <p:sldId id="330" r:id="rId146"/>
    <p:sldId id="331" r:id="rId147"/>
    <p:sldId id="438" r:id="rId148"/>
    <p:sldId id="332" r:id="rId149"/>
    <p:sldId id="439" r:id="rId150"/>
    <p:sldId id="333" r:id="rId151"/>
    <p:sldId id="440" r:id="rId152"/>
    <p:sldId id="334" r:id="rId153"/>
    <p:sldId id="441" r:id="rId154"/>
    <p:sldId id="335" r:id="rId155"/>
    <p:sldId id="442" r:id="rId156"/>
    <p:sldId id="336" r:id="rId157"/>
    <p:sldId id="443" r:id="rId158"/>
    <p:sldId id="337" r:id="rId159"/>
    <p:sldId id="444" r:id="rId160"/>
    <p:sldId id="338" r:id="rId161"/>
    <p:sldId id="445" r:id="rId162"/>
    <p:sldId id="339" r:id="rId163"/>
    <p:sldId id="446" r:id="rId164"/>
    <p:sldId id="341" r:id="rId165"/>
    <p:sldId id="342" r:id="rId166"/>
    <p:sldId id="343" r:id="rId167"/>
    <p:sldId id="344" r:id="rId168"/>
    <p:sldId id="447" r:id="rId169"/>
    <p:sldId id="340" r:id="rId170"/>
    <p:sldId id="345" r:id="rId171"/>
    <p:sldId id="448" r:id="rId172"/>
    <p:sldId id="346" r:id="rId173"/>
    <p:sldId id="449" r:id="rId174"/>
    <p:sldId id="347" r:id="rId175"/>
    <p:sldId id="450" r:id="rId176"/>
    <p:sldId id="348" r:id="rId177"/>
    <p:sldId id="451" r:id="rId178"/>
    <p:sldId id="349" r:id="rId179"/>
    <p:sldId id="452" r:id="rId180"/>
    <p:sldId id="350" r:id="rId181"/>
    <p:sldId id="453" r:id="rId182"/>
    <p:sldId id="351" r:id="rId183"/>
    <p:sldId id="454" r:id="rId184"/>
    <p:sldId id="352" r:id="rId185"/>
    <p:sldId id="455" r:id="rId186"/>
    <p:sldId id="353" r:id="rId187"/>
    <p:sldId id="456" r:id="rId188"/>
    <p:sldId id="354" r:id="rId189"/>
    <p:sldId id="457" r:id="rId190"/>
    <p:sldId id="355" r:id="rId191"/>
    <p:sldId id="458" r:id="rId192"/>
    <p:sldId id="459" r:id="rId193"/>
    <p:sldId id="356" r:id="rId194"/>
    <p:sldId id="357" r:id="rId195"/>
    <p:sldId id="460" r:id="rId196"/>
    <p:sldId id="359" r:id="rId197"/>
    <p:sldId id="358" r:id="rId198"/>
    <p:sldId id="461" r:id="rId199"/>
    <p:sldId id="462" r:id="rId200"/>
    <p:sldId id="360" r:id="rId201"/>
    <p:sldId id="361" r:id="rId202"/>
    <p:sldId id="463" r:id="rId203"/>
    <p:sldId id="464" r:id="rId204"/>
    <p:sldId id="362" r:id="rId205"/>
    <p:sldId id="363" r:id="rId206"/>
    <p:sldId id="465" r:id="rId207"/>
    <p:sldId id="466" r:id="rId208"/>
    <p:sldId id="364" r:id="rId209"/>
    <p:sldId id="365" r:id="rId210"/>
    <p:sldId id="467" r:id="rId211"/>
    <p:sldId id="468" r:id="rId212"/>
    <p:sldId id="366" r:id="rId213"/>
    <p:sldId id="469" r:id="rId214"/>
    <p:sldId id="367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F6E18A-537F-4F38-9AEF-DAC28BBFB499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A3C5933-9A23-49F4-A664-A4A0EB6B5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Inihanda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Mr. VIRGO CLEMENTE LOPEZ</a:t>
            </a:r>
            <a:r>
              <a:rPr lang="en-US" dirty="0" smtClean="0"/>
              <a:t>, </a:t>
            </a:r>
            <a:r>
              <a:rPr lang="en-US" i="1" dirty="0" smtClean="0"/>
              <a:t>BSN, RN, RPT, </a:t>
            </a:r>
            <a:r>
              <a:rPr lang="en-US" i="1" dirty="0" err="1" smtClean="0"/>
              <a:t>MAEd</a:t>
            </a:r>
            <a:r>
              <a:rPr lang="en-US" i="1" dirty="0" smtClean="0"/>
              <a:t> ©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KARAGDAGANG MGA TANONG SA</a:t>
            </a:r>
            <a:br>
              <a:rPr lang="en-US" dirty="0" smtClean="0"/>
            </a:br>
            <a:r>
              <a:rPr lang="en-US" dirty="0" smtClean="0"/>
              <a:t>FILIPINO</a:t>
            </a: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5638800"/>
            <a:ext cx="8183562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Lumusong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Sumuong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Umahon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Humango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5. ________________ka na sa ilog. Nanginginig ka na.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4000" dirty="0" smtClean="0"/>
              <a:t>A. May </a:t>
            </a:r>
            <a:r>
              <a:rPr lang="en-US" sz="4000" dirty="0" err="1" smtClean="0"/>
              <a:t>pasok</a:t>
            </a:r>
            <a:r>
              <a:rPr lang="en-US" sz="4000" dirty="0" smtClean="0"/>
              <a:t> </a:t>
            </a:r>
            <a:r>
              <a:rPr lang="en-US" sz="4000" dirty="0" err="1" smtClean="0"/>
              <a:t>ba</a:t>
            </a:r>
            <a:r>
              <a:rPr lang="en-US" sz="4000" dirty="0" smtClean="0"/>
              <a:t> </a:t>
            </a:r>
            <a:r>
              <a:rPr lang="en-US" sz="4000" dirty="0" err="1" smtClean="0"/>
              <a:t>bukas</a:t>
            </a:r>
            <a:r>
              <a:rPr lang="en-US" sz="4000" dirty="0" smtClean="0"/>
              <a:t>?</a:t>
            </a:r>
          </a:p>
          <a:p>
            <a:pPr lvl="0" latinLnBrk="1"/>
            <a:r>
              <a:rPr lang="en-US" sz="4000" dirty="0" smtClean="0"/>
              <a:t>B. Kay </a:t>
            </a:r>
            <a:r>
              <a:rPr lang="en-US" sz="4000" dirty="0" err="1" smtClean="0"/>
              <a:t>ganda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paglubog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araw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Nagbabasa</a:t>
            </a:r>
            <a:r>
              <a:rPr lang="en-US" sz="4000" dirty="0" smtClean="0"/>
              <a:t> </a:t>
            </a:r>
            <a:r>
              <a:rPr lang="en-US" sz="4000" dirty="0" err="1" smtClean="0"/>
              <a:t>sila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aklatan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Mainit</a:t>
            </a:r>
            <a:r>
              <a:rPr lang="en-US" sz="4000" dirty="0" smtClean="0"/>
              <a:t> </a:t>
            </a:r>
            <a:r>
              <a:rPr lang="en-US" sz="4000" dirty="0" err="1" smtClean="0"/>
              <a:t>ngayon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47. Alin sa mga sumusunod ang pangungusap na may paksa?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4000" dirty="0" smtClean="0"/>
              <a:t>A. May </a:t>
            </a:r>
            <a:r>
              <a:rPr lang="en-US" sz="4000" dirty="0" err="1" smtClean="0"/>
              <a:t>pasok</a:t>
            </a:r>
            <a:r>
              <a:rPr lang="en-US" sz="4000" dirty="0" smtClean="0"/>
              <a:t> </a:t>
            </a:r>
            <a:r>
              <a:rPr lang="en-US" sz="4000" dirty="0" err="1" smtClean="0"/>
              <a:t>ba</a:t>
            </a:r>
            <a:r>
              <a:rPr lang="en-US" sz="4000" dirty="0" smtClean="0"/>
              <a:t> </a:t>
            </a:r>
            <a:r>
              <a:rPr lang="en-US" sz="4000" dirty="0" err="1" smtClean="0"/>
              <a:t>bukas</a:t>
            </a:r>
            <a:r>
              <a:rPr lang="en-US" sz="4000" dirty="0" smtClean="0"/>
              <a:t>?</a:t>
            </a:r>
          </a:p>
          <a:p>
            <a:pPr lvl="0" latinLnBrk="1"/>
            <a:r>
              <a:rPr lang="en-US" sz="4000" dirty="0" smtClean="0"/>
              <a:t>B. Kay </a:t>
            </a:r>
            <a:r>
              <a:rPr lang="en-US" sz="4000" dirty="0" err="1" smtClean="0"/>
              <a:t>ganda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paglubog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araw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C. </a:t>
            </a:r>
            <a:r>
              <a:rPr lang="en-US" sz="4000" b="1" dirty="0" err="1" smtClean="0">
                <a:solidFill>
                  <a:srgbClr val="FFFF00"/>
                </a:solidFill>
              </a:rPr>
              <a:t>Nagbabasa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sila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aklatan</a:t>
            </a:r>
            <a:r>
              <a:rPr lang="en-US" sz="4000" b="1" dirty="0" smtClean="0">
                <a:solidFill>
                  <a:srgbClr val="FFFF00"/>
                </a:solidFill>
              </a:rPr>
              <a:t>.</a:t>
            </a:r>
            <a:endParaRPr lang="en-US" sz="4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Mainit</a:t>
            </a:r>
            <a:r>
              <a:rPr lang="en-US" sz="4000" dirty="0" smtClean="0"/>
              <a:t> </a:t>
            </a:r>
            <a:r>
              <a:rPr lang="en-US" sz="4000" dirty="0" err="1" smtClean="0"/>
              <a:t>ngayon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47. Alin sa mga sumusunod ang pangungusap na may paksa?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Hanap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hanap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Tago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tago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Gastos</a:t>
            </a:r>
            <a:r>
              <a:rPr lang="en-US" sz="5400" dirty="0" smtClean="0"/>
              <a:t> </a:t>
            </a:r>
            <a:r>
              <a:rPr lang="en-US" sz="5400" dirty="0" err="1" smtClean="0"/>
              <a:t>nang</a:t>
            </a:r>
            <a:r>
              <a:rPr lang="en-US" sz="5400" dirty="0" smtClean="0"/>
              <a:t> </a:t>
            </a:r>
            <a:r>
              <a:rPr lang="en-US" sz="5400" dirty="0" err="1" smtClean="0"/>
              <a:t>gastos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Trabaho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trabaho</a:t>
            </a:r>
            <a:endParaRPr lang="en-US" sz="5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48. Sa taas ng mga bilihin ngayon kahit </a:t>
            </a:r>
            <a:r>
              <a:rPr lang="en-US" i="1" dirty="0" smtClean="0"/>
              <a:t>kahig ka nang kahig</a:t>
            </a:r>
            <a:r>
              <a:rPr lang="en-US" dirty="0" smtClean="0"/>
              <a:t> ay wala pa ring maipon. Ano ang ibig sabihin?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Hanap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hanap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Tago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tago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Gastos</a:t>
            </a:r>
            <a:r>
              <a:rPr lang="en-US" sz="5400" dirty="0" smtClean="0"/>
              <a:t> </a:t>
            </a:r>
            <a:r>
              <a:rPr lang="en-US" sz="5400" dirty="0" err="1" smtClean="0"/>
              <a:t>nang</a:t>
            </a:r>
            <a:r>
              <a:rPr lang="en-US" sz="5400" dirty="0" smtClean="0"/>
              <a:t> </a:t>
            </a:r>
            <a:r>
              <a:rPr lang="en-US" sz="5400" dirty="0" err="1" smtClean="0"/>
              <a:t>gastos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Trabaho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trabaho</a:t>
            </a:r>
            <a:endParaRPr lang="en-US" sz="54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48. Sa taas ng mga bilihin ngayon kahit </a:t>
            </a:r>
            <a:r>
              <a:rPr lang="en-US" i="1" dirty="0" smtClean="0"/>
              <a:t>kahig ka nang kahig</a:t>
            </a:r>
            <a:r>
              <a:rPr lang="en-US" dirty="0" smtClean="0"/>
              <a:t> ay wala pa ring maipon. Ano ang ibig sabihin?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kinikilingan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Kalayaan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pagpapahayag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Makatarungan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pakikitungo</a:t>
            </a:r>
            <a:endParaRPr lang="en-US" sz="4000" dirty="0" smtClean="0"/>
          </a:p>
          <a:p>
            <a:r>
              <a:rPr lang="en-US" sz="4000" dirty="0" smtClean="0"/>
              <a:t>D. </a:t>
            </a:r>
            <a:r>
              <a:rPr lang="en-US" sz="4000" dirty="0" err="1" smtClean="0"/>
              <a:t>Patas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pamamahayag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49. </a:t>
            </a:r>
            <a:r>
              <a:rPr lang="en-US" sz="3100" dirty="0" smtClean="0"/>
              <a:t>Ang pahayagan ay hindi maglathala ng anumang uri ng pagbibintang na makasisira sa reputasyon nang di muna nagbibigay ng pagkakataon sa nasasakdal na marinig ang kanyang panig. Ito ay _______________.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kinikilingan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Kalayaan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pagpapahayag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Makatarungan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pakikitungo</a:t>
            </a:r>
            <a:endParaRPr lang="en-US" sz="4000" dirty="0" smtClean="0"/>
          </a:p>
          <a:p>
            <a:r>
              <a:rPr lang="en-US" sz="4000" b="1" dirty="0" smtClean="0">
                <a:solidFill>
                  <a:srgbClr val="FFFF00"/>
                </a:solidFill>
              </a:rPr>
              <a:t>D. </a:t>
            </a:r>
            <a:r>
              <a:rPr lang="en-US" sz="4000" b="1" dirty="0" err="1" smtClean="0">
                <a:solidFill>
                  <a:srgbClr val="FFFF00"/>
                </a:solidFill>
              </a:rPr>
              <a:t>Patas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na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pamamahayag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49. </a:t>
            </a:r>
            <a:r>
              <a:rPr lang="en-US" sz="3100" dirty="0" smtClean="0"/>
              <a:t>Ang pahayagan ay hindi maglathala ng anumang uri ng pagbibintang na makasisira sa reputasyon nang di muna nagbibigay ng pagkakataon sa nasasakdal na marinig ang kanyang panig. Ito ay _______________.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kinikilingan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Kalayaan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pagpapahayag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Makatarungan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pakikitungo</a:t>
            </a:r>
            <a:endParaRPr lang="en-US" sz="4000" dirty="0" smtClean="0"/>
          </a:p>
          <a:p>
            <a:r>
              <a:rPr lang="en-US" sz="4000" dirty="0" smtClean="0"/>
              <a:t>D. </a:t>
            </a:r>
            <a:r>
              <a:rPr lang="en-US" sz="4000" dirty="0" err="1" smtClean="0"/>
              <a:t>Patas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pamamahayag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49. </a:t>
            </a:r>
            <a:r>
              <a:rPr lang="en-US" sz="3100" dirty="0" smtClean="0"/>
              <a:t>Ang pahayagan ay hindi maglathala ng anumang uri ng pagbibintang na makasisira sa reputasyon nang di muna nagbibigay ng pagkakataon sa nasasakdal na marinig ang kanyang panig. Ito ay _______________.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kinikilingan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Kalayaan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pagpapahayag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Makatarungan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pakikitungo</a:t>
            </a:r>
            <a:endParaRPr lang="en-US" sz="4000" dirty="0" smtClean="0"/>
          </a:p>
          <a:p>
            <a:r>
              <a:rPr lang="en-US" sz="4000" b="1" dirty="0" smtClean="0">
                <a:solidFill>
                  <a:srgbClr val="FFFF00"/>
                </a:solidFill>
              </a:rPr>
              <a:t>D. </a:t>
            </a:r>
            <a:r>
              <a:rPr lang="en-US" sz="4000" b="1" dirty="0" err="1" smtClean="0">
                <a:solidFill>
                  <a:srgbClr val="FFFF00"/>
                </a:solidFill>
              </a:rPr>
              <a:t>Patas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na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pamamahayag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49. </a:t>
            </a:r>
            <a:r>
              <a:rPr lang="en-US" sz="3100" dirty="0" smtClean="0"/>
              <a:t>Ang pahayagan ay hindi maglathala ng anumang uri ng pagbibintang na makasisira sa reputasyon nang di muna nagbibigay ng pagkakataon sa nasasakdal na marinig ang kanyang panig. Ito ay _______________.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Bilangin</a:t>
            </a:r>
            <a:r>
              <a:rPr lang="en-US" sz="5400" dirty="0" smtClean="0"/>
              <a:t> mo </a:t>
            </a:r>
            <a:r>
              <a:rPr lang="en-US" sz="5400" dirty="0" err="1" smtClean="0"/>
              <a:t>kami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Bilangin</a:t>
            </a:r>
            <a:r>
              <a:rPr lang="en-US" sz="5400" dirty="0" smtClean="0"/>
              <a:t> mo </a:t>
            </a:r>
            <a:r>
              <a:rPr lang="en-US" sz="5400" dirty="0" err="1" smtClean="0"/>
              <a:t>ako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Ibilang</a:t>
            </a:r>
            <a:r>
              <a:rPr lang="en-US" sz="5400" dirty="0" smtClean="0"/>
              <a:t> mo </a:t>
            </a:r>
            <a:r>
              <a:rPr lang="en-US" sz="5400" dirty="0" err="1" smtClean="0"/>
              <a:t>ako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Maaasahan</a:t>
            </a:r>
            <a:r>
              <a:rPr lang="en-US" sz="5400" dirty="0" smtClean="0"/>
              <a:t> mo </a:t>
            </a:r>
            <a:r>
              <a:rPr lang="en-US" sz="5400" dirty="0" err="1" smtClean="0"/>
              <a:t>ako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50. “You can count on me,” Ang pinakamalapit na salin nito ay 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Bilangin</a:t>
            </a:r>
            <a:r>
              <a:rPr lang="en-US" sz="5400" dirty="0" smtClean="0"/>
              <a:t> mo </a:t>
            </a:r>
            <a:r>
              <a:rPr lang="en-US" sz="5400" dirty="0" err="1" smtClean="0"/>
              <a:t>kami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Bilangin</a:t>
            </a:r>
            <a:r>
              <a:rPr lang="en-US" sz="5400" dirty="0" smtClean="0"/>
              <a:t> mo </a:t>
            </a:r>
            <a:r>
              <a:rPr lang="en-US" sz="5400" dirty="0" err="1" smtClean="0"/>
              <a:t>ako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Ibilang</a:t>
            </a:r>
            <a:r>
              <a:rPr lang="en-US" sz="5400" dirty="0" smtClean="0"/>
              <a:t> mo </a:t>
            </a:r>
            <a:r>
              <a:rPr lang="en-US" sz="5400" dirty="0" err="1" smtClean="0"/>
              <a:t>ako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Maaasahan</a:t>
            </a:r>
            <a:r>
              <a:rPr lang="en-US" sz="5400" b="1" dirty="0" smtClean="0">
                <a:solidFill>
                  <a:srgbClr val="FFFF00"/>
                </a:solidFill>
              </a:rPr>
              <a:t> mo </a:t>
            </a:r>
            <a:r>
              <a:rPr lang="en-US" sz="5400" b="1" dirty="0" err="1" smtClean="0">
                <a:solidFill>
                  <a:srgbClr val="FFFF00"/>
                </a:solidFill>
              </a:rPr>
              <a:t>ako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50. “You can count on me,” Ang pinakamalapit na salin nito ay 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Lumusong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Sumuong</a:t>
            </a:r>
            <a:endParaRPr lang="en-US" sz="7200" dirty="0" smtClean="0"/>
          </a:p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C. </a:t>
            </a:r>
            <a:r>
              <a:rPr lang="en-US" sz="7200" b="1" dirty="0" err="1" smtClean="0">
                <a:solidFill>
                  <a:srgbClr val="FFFF00"/>
                </a:solidFill>
              </a:rPr>
              <a:t>Umahon</a:t>
            </a:r>
            <a:endParaRPr lang="en-US" sz="72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Humango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5. ________________ka na sa ilog. Nanginginig ka na.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Pagwawangis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Pagpapalit</a:t>
            </a:r>
            <a:r>
              <a:rPr lang="en-US" sz="5400" dirty="0" smtClean="0"/>
              <a:t>-</a:t>
            </a:r>
            <a:r>
              <a:rPr lang="en-US" sz="5400" dirty="0" err="1" smtClean="0"/>
              <a:t>tawag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Pagtutulad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Personipikasyon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51. Anong uri ng tayutay ang pahayag na ito?” Ang kabutihan mo sa buhay ang magiging hakbang sa pag-unlad.”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Pagwawangis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Pagpapalit</a:t>
            </a:r>
            <a:r>
              <a:rPr lang="en-US" sz="5400" dirty="0" smtClean="0"/>
              <a:t>-</a:t>
            </a:r>
            <a:r>
              <a:rPr lang="en-US" sz="5400" dirty="0" err="1" smtClean="0"/>
              <a:t>tawag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Pagtutulad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Personipikasyon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51. Anong uri ng tayutay ang pahayag na ito?” Ang kabutihan mo sa buhay ang magiging hakbang sa pag-unlad.”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Walang</a:t>
            </a:r>
            <a:r>
              <a:rPr lang="en-US" sz="6000" dirty="0" smtClean="0"/>
              <a:t> </a:t>
            </a:r>
            <a:r>
              <a:rPr lang="en-US" sz="6000" dirty="0" err="1" smtClean="0"/>
              <a:t>pera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Mapera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Mapagbigay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Kuripot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52. </a:t>
            </a:r>
            <a:r>
              <a:rPr lang="en-US" b="1" dirty="0" smtClean="0">
                <a:solidFill>
                  <a:srgbClr val="FFC000"/>
                </a:solidFill>
              </a:rPr>
              <a:t>“ Malalim ang bulsa,” </a:t>
            </a:r>
            <a:r>
              <a:rPr lang="en-US" dirty="0" smtClean="0"/>
              <a:t>ng kanyang Nanay. Ang ibig sabihin nito ay 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Walang</a:t>
            </a:r>
            <a:r>
              <a:rPr lang="en-US" sz="6000" dirty="0" smtClean="0"/>
              <a:t> </a:t>
            </a:r>
            <a:r>
              <a:rPr lang="en-US" sz="6000" dirty="0" err="1" smtClean="0"/>
              <a:t>pera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Mapera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Mapagbigay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D. </a:t>
            </a:r>
            <a:r>
              <a:rPr lang="en-US" sz="6000" b="1" dirty="0" err="1" smtClean="0">
                <a:solidFill>
                  <a:srgbClr val="FFFF00"/>
                </a:solidFill>
              </a:rPr>
              <a:t>Kuripot</a:t>
            </a:r>
            <a:endParaRPr lang="en-US" sz="6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52. </a:t>
            </a:r>
            <a:r>
              <a:rPr lang="en-US" b="1" dirty="0" smtClean="0">
                <a:solidFill>
                  <a:srgbClr val="FFC000"/>
                </a:solidFill>
              </a:rPr>
              <a:t>“ Malalim ang bulsa,” </a:t>
            </a:r>
            <a:r>
              <a:rPr lang="en-US" dirty="0" smtClean="0"/>
              <a:t>ng kanyang Nanay. Ang ibig sabihin nito ay 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72000"/>
          </a:xfrm>
        </p:spPr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Tahimik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Masalita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Mayaman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Mahirap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53. Siya ay </a:t>
            </a:r>
            <a:r>
              <a:rPr lang="en-US" b="1" i="1" dirty="0" smtClean="0">
                <a:solidFill>
                  <a:srgbClr val="FFC000"/>
                </a:solidFill>
              </a:rPr>
              <a:t>may kutsarang pilak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ng ipinanganak. Ito ay nangangahulugang __________________.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72000"/>
          </a:xfrm>
        </p:spPr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Tahimik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Masalita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C. </a:t>
            </a:r>
            <a:r>
              <a:rPr lang="en-US" sz="6600" b="1" dirty="0" err="1" smtClean="0">
                <a:solidFill>
                  <a:srgbClr val="FFFF00"/>
                </a:solidFill>
              </a:rPr>
              <a:t>Mayaman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Mahirap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53. Siya ay </a:t>
            </a:r>
            <a:r>
              <a:rPr lang="en-US" b="1" i="1" dirty="0" smtClean="0">
                <a:solidFill>
                  <a:srgbClr val="FFC000"/>
                </a:solidFill>
              </a:rPr>
              <a:t>may kutsarang pilak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ng ipinanganak. Ito ay nangangahulugang __________________.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Ikaw</a:t>
            </a:r>
            <a:r>
              <a:rPr lang="en-US" sz="4400" dirty="0" smtClean="0"/>
              <a:t> ay </a:t>
            </a:r>
            <a:r>
              <a:rPr lang="en-US" sz="4400" dirty="0" err="1" smtClean="0"/>
              <a:t>kasing</a:t>
            </a:r>
            <a:r>
              <a:rPr lang="en-US" sz="4400" dirty="0" smtClean="0"/>
              <a:t> </a:t>
            </a:r>
            <a:r>
              <a:rPr lang="en-US" sz="4400" dirty="0" err="1" smtClean="0"/>
              <a:t>ganda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endParaRPr lang="en-US" sz="4400" dirty="0" smtClean="0"/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mansanas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Ikaw</a:t>
            </a:r>
            <a:r>
              <a:rPr lang="en-US" sz="4400" dirty="0" smtClean="0"/>
              <a:t> ay </a:t>
            </a:r>
            <a:r>
              <a:rPr lang="en-US" sz="4400" dirty="0" err="1" smtClean="0"/>
              <a:t>maganda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paningin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Ibibili</a:t>
            </a:r>
            <a:r>
              <a:rPr lang="en-US" sz="4400" dirty="0" smtClean="0"/>
              <a:t> </a:t>
            </a:r>
            <a:r>
              <a:rPr lang="en-US" sz="4400" dirty="0" err="1" smtClean="0"/>
              <a:t>kita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mansanas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Ikaw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paborito</a:t>
            </a:r>
            <a:r>
              <a:rPr lang="en-US" sz="4400" dirty="0" smtClean="0"/>
              <a:t> </a:t>
            </a:r>
            <a:r>
              <a:rPr lang="en-US" sz="4400" dirty="0" err="1" smtClean="0"/>
              <a:t>ko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54. Alin ang pinakamalapit na salin ng </a:t>
            </a:r>
            <a:r>
              <a:rPr lang="en-US" b="1" dirty="0" smtClean="0">
                <a:solidFill>
                  <a:srgbClr val="FFC000"/>
                </a:solidFill>
              </a:rPr>
              <a:t>“You are the apple of my eye.”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Ikaw</a:t>
            </a:r>
            <a:r>
              <a:rPr lang="en-US" sz="4400" dirty="0" smtClean="0"/>
              <a:t> ay </a:t>
            </a:r>
            <a:r>
              <a:rPr lang="en-US" sz="4400" dirty="0" err="1" smtClean="0"/>
              <a:t>kasing</a:t>
            </a:r>
            <a:r>
              <a:rPr lang="en-US" sz="4400" dirty="0" smtClean="0"/>
              <a:t> </a:t>
            </a:r>
            <a:r>
              <a:rPr lang="en-US" sz="4400" dirty="0" err="1" smtClean="0"/>
              <a:t>ganda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endParaRPr lang="en-US" sz="4400" dirty="0" smtClean="0"/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mansanas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Ikaw</a:t>
            </a:r>
            <a:r>
              <a:rPr lang="en-US" sz="4400" dirty="0" smtClean="0"/>
              <a:t> ay </a:t>
            </a:r>
            <a:r>
              <a:rPr lang="en-US" sz="4400" dirty="0" err="1" smtClean="0"/>
              <a:t>maganda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paningin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Ibibili</a:t>
            </a:r>
            <a:r>
              <a:rPr lang="en-US" sz="4400" dirty="0" smtClean="0"/>
              <a:t> </a:t>
            </a:r>
            <a:r>
              <a:rPr lang="en-US" sz="4400" dirty="0" err="1" smtClean="0"/>
              <a:t>kita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mansanas</a:t>
            </a:r>
            <a:endParaRPr lang="en-US" sz="4400" dirty="0" smtClean="0"/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D. </a:t>
            </a:r>
            <a:r>
              <a:rPr lang="en-US" sz="4400" b="1" dirty="0" err="1" smtClean="0">
                <a:solidFill>
                  <a:srgbClr val="FFFF00"/>
                </a:solidFill>
              </a:rPr>
              <a:t>Ikaw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ang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paborito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ko</a:t>
            </a:r>
            <a:r>
              <a:rPr lang="en-US" sz="4400" b="1" dirty="0" smtClean="0">
                <a:solidFill>
                  <a:srgbClr val="FFFF00"/>
                </a:solidFill>
              </a:rPr>
              <a:t>.</a:t>
            </a:r>
            <a:endParaRPr lang="en-US" sz="4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54. Alin ang pinakamalapit na salin ng </a:t>
            </a:r>
            <a:r>
              <a:rPr lang="en-US" b="1" dirty="0" smtClean="0">
                <a:solidFill>
                  <a:srgbClr val="FFC000"/>
                </a:solidFill>
              </a:rPr>
              <a:t>“You are the apple of my eye.”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72000"/>
          </a:xfrm>
        </p:spPr>
        <p:txBody>
          <a:bodyPr>
            <a:normAutofit fontScale="925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Walang</a:t>
            </a:r>
            <a:r>
              <a:rPr lang="en-US" sz="4400" dirty="0" smtClean="0"/>
              <a:t> </a:t>
            </a:r>
            <a:r>
              <a:rPr lang="en-US" sz="4400" dirty="0" err="1" smtClean="0"/>
              <a:t>gana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pagtuturo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Nawalan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tiwala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mga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lalaki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Walang</a:t>
            </a:r>
            <a:r>
              <a:rPr lang="en-US" sz="4400" dirty="0" smtClean="0"/>
              <a:t> </a:t>
            </a:r>
            <a:r>
              <a:rPr lang="en-US" sz="4400" dirty="0" err="1" smtClean="0"/>
              <a:t>pagtingin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mga</a:t>
            </a:r>
            <a:r>
              <a:rPr lang="en-US" sz="4400" dirty="0" smtClean="0"/>
              <a:t> </a:t>
            </a:r>
            <a:r>
              <a:rPr lang="en-US" sz="4400" dirty="0" err="1" smtClean="0"/>
              <a:t>lalaki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D. Hindi pare-</a:t>
            </a:r>
            <a:r>
              <a:rPr lang="en-US" sz="4400" dirty="0" err="1" smtClean="0"/>
              <a:t>pareho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mga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lalaki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55. </a:t>
            </a:r>
            <a:r>
              <a:rPr lang="en-US" b="1" dirty="0" smtClean="0">
                <a:solidFill>
                  <a:srgbClr val="FFC000"/>
                </a:solidFill>
              </a:rPr>
              <a:t>“Pare-pareho kayo. Wala akong mapagpilian,” </a:t>
            </a:r>
            <a:r>
              <a:rPr lang="en-US" dirty="0" smtClean="0"/>
              <a:t>wika ng isang gurong puno ng galit sa mga lalaking mag-aaral.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72000"/>
          </a:xfrm>
        </p:spPr>
        <p:txBody>
          <a:bodyPr>
            <a:normAutofit fontScale="925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Walang</a:t>
            </a:r>
            <a:r>
              <a:rPr lang="en-US" sz="4400" dirty="0" smtClean="0"/>
              <a:t> </a:t>
            </a:r>
            <a:r>
              <a:rPr lang="en-US" sz="4400" dirty="0" err="1" smtClean="0"/>
              <a:t>gana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pagtuturo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B. </a:t>
            </a:r>
            <a:r>
              <a:rPr lang="en-US" sz="4400" b="1" dirty="0" err="1" smtClean="0">
                <a:solidFill>
                  <a:srgbClr val="FFFF00"/>
                </a:solidFill>
              </a:rPr>
              <a:t>Nawalan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tiwala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sa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mga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       </a:t>
            </a:r>
            <a:r>
              <a:rPr lang="en-US" sz="4400" b="1" dirty="0" err="1" smtClean="0">
                <a:solidFill>
                  <a:srgbClr val="FFFF00"/>
                </a:solidFill>
              </a:rPr>
              <a:t>lalaki</a:t>
            </a:r>
            <a:r>
              <a:rPr lang="en-US" sz="4400" b="1" dirty="0" smtClean="0">
                <a:solidFill>
                  <a:srgbClr val="FFFF00"/>
                </a:solidFill>
              </a:rPr>
              <a:t>.</a:t>
            </a:r>
            <a:endParaRPr lang="en-US" sz="4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Walang</a:t>
            </a:r>
            <a:r>
              <a:rPr lang="en-US" sz="4400" dirty="0" smtClean="0"/>
              <a:t> </a:t>
            </a:r>
            <a:r>
              <a:rPr lang="en-US" sz="4400" dirty="0" err="1" smtClean="0"/>
              <a:t>pagtingin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mga</a:t>
            </a:r>
            <a:r>
              <a:rPr lang="en-US" sz="4400" dirty="0" smtClean="0"/>
              <a:t> </a:t>
            </a:r>
            <a:r>
              <a:rPr lang="en-US" sz="4400" dirty="0" err="1" smtClean="0"/>
              <a:t>lalaki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D. Hindi pare-</a:t>
            </a:r>
            <a:r>
              <a:rPr lang="en-US" sz="4400" dirty="0" err="1" smtClean="0"/>
              <a:t>pareho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mga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lalaki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55. </a:t>
            </a:r>
            <a:r>
              <a:rPr lang="en-US" b="1" dirty="0" smtClean="0">
                <a:solidFill>
                  <a:srgbClr val="FFC000"/>
                </a:solidFill>
              </a:rPr>
              <a:t>“Pare-pareho kayo. Wala akong mapagpilian,” </a:t>
            </a:r>
            <a:r>
              <a:rPr lang="en-US" dirty="0" smtClean="0"/>
              <a:t>wika ng isang gurong puno ng galit sa mga lalaking mag-aaral.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 lvl="0" latinLnBrk="1"/>
            <a:r>
              <a:rPr lang="en-US" sz="6600" dirty="0" smtClean="0"/>
              <a:t>A. May-</a:t>
            </a:r>
            <a:r>
              <a:rPr lang="en-US" sz="6600" dirty="0" err="1" smtClean="0"/>
              <a:t>ari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Mayari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Yariin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Mangyari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6. </a:t>
            </a:r>
            <a:r>
              <a:rPr lang="en-US" sz="3600" dirty="0" err="1" smtClean="0"/>
              <a:t>Kinakailangang</a:t>
            </a:r>
            <a:r>
              <a:rPr lang="en-US" sz="3600" dirty="0" smtClean="0"/>
              <a:t> _______ </a:t>
            </a:r>
            <a:r>
              <a:rPr lang="en-US" sz="3600" dirty="0" err="1" smtClean="0"/>
              <a:t>ang</a:t>
            </a:r>
            <a:r>
              <a:rPr lang="en-US" sz="3600" dirty="0" smtClean="0"/>
              <a:t> damit sa Huwebes.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>
              <a:buNone/>
            </a:pPr>
            <a:endParaRPr lang="en-US" dirty="0" smtClean="0"/>
          </a:p>
          <a:p>
            <a:pPr latinLnBrk="1">
              <a:buNone/>
            </a:pPr>
            <a:endParaRPr lang="en-US" dirty="0" smtClean="0"/>
          </a:p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Maaari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Pangarap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Imposible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Maaabot</a:t>
            </a:r>
            <a:endParaRPr lang="en-US" sz="6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56. Ang pagtama sa lotto ay parang isang </a:t>
            </a:r>
            <a:r>
              <a:rPr lang="en-US" b="1" dirty="0" smtClean="0">
                <a:solidFill>
                  <a:srgbClr val="FFC000"/>
                </a:solidFill>
              </a:rPr>
              <a:t>“suntok sa buwan.” </a:t>
            </a:r>
            <a:r>
              <a:rPr lang="en-US" dirty="0" smtClean="0"/>
              <a:t>Ano ang kahulugan nito?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>
              <a:buNone/>
            </a:pPr>
            <a:endParaRPr lang="en-US" dirty="0" smtClean="0"/>
          </a:p>
          <a:p>
            <a:pPr latinLnBrk="1">
              <a:buNone/>
            </a:pPr>
            <a:endParaRPr lang="en-US" dirty="0" smtClean="0"/>
          </a:p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Maaari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B. </a:t>
            </a:r>
            <a:r>
              <a:rPr lang="en-US" sz="6000" b="1" dirty="0" err="1" smtClean="0">
                <a:solidFill>
                  <a:srgbClr val="FFFF00"/>
                </a:solidFill>
              </a:rPr>
              <a:t>Pangarap</a:t>
            </a:r>
            <a:endParaRPr lang="en-US" sz="6000" b="1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Imposible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Maaabot</a:t>
            </a:r>
            <a:endParaRPr lang="en-US" sz="6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56. Ang pagtama sa lotto ay parang isang </a:t>
            </a:r>
            <a:r>
              <a:rPr lang="en-US" b="1" dirty="0" smtClean="0">
                <a:solidFill>
                  <a:srgbClr val="FFC000"/>
                </a:solidFill>
              </a:rPr>
              <a:t>“suntok sa buwan.” </a:t>
            </a:r>
            <a:r>
              <a:rPr lang="en-US" dirty="0" smtClean="0"/>
              <a:t>Ano ang kahulugan nito?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lvl="0" latinLnBrk="1">
              <a:buNone/>
            </a:pPr>
            <a:endParaRPr lang="en-US" sz="4800" dirty="0" smtClean="0"/>
          </a:p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Kalimutan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usapin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Magising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katotohanan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Idilat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mata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Umiwas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usapin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57. </a:t>
            </a:r>
            <a:r>
              <a:rPr lang="en-US" b="1" dirty="0" smtClean="0">
                <a:solidFill>
                  <a:srgbClr val="FFC000"/>
                </a:solidFill>
              </a:rPr>
              <a:t>“Panahon na upang magdilat ng mata at makisangkot sa mga usapin.” </a:t>
            </a:r>
            <a:r>
              <a:rPr lang="en-US" dirty="0" smtClean="0"/>
              <a:t>Ito’y nagpapahiwatig na __________________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lvl="0" latinLnBrk="1">
              <a:buNone/>
            </a:pPr>
            <a:endParaRPr lang="en-US" sz="4800" dirty="0" smtClean="0"/>
          </a:p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Kalimutan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usapin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B. </a:t>
            </a:r>
            <a:r>
              <a:rPr lang="en-US" sz="4800" b="1" dirty="0" err="1" smtClean="0">
                <a:solidFill>
                  <a:srgbClr val="FFFF00"/>
                </a:solidFill>
              </a:rPr>
              <a:t>Magising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sa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katotohanan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Idilat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mata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Umiwas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usapin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57. </a:t>
            </a:r>
            <a:r>
              <a:rPr lang="en-US" b="1" dirty="0" smtClean="0">
                <a:solidFill>
                  <a:srgbClr val="FFC000"/>
                </a:solidFill>
              </a:rPr>
              <a:t>“Panahon na upang magdilat ng mata at makisangkot sa mga usapin.” </a:t>
            </a:r>
            <a:r>
              <a:rPr lang="en-US" dirty="0" smtClean="0"/>
              <a:t>Ito’y nagpapahiwatig na __________________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572000"/>
          </a:xfrm>
        </p:spPr>
        <p:txBody>
          <a:bodyPr>
            <a:no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Mag</a:t>
            </a:r>
            <a:r>
              <a:rPr lang="en-US" sz="4000" dirty="0" smtClean="0"/>
              <a:t>-</a:t>
            </a:r>
            <a:r>
              <a:rPr lang="en-US" sz="4000" dirty="0" err="1" smtClean="0"/>
              <a:t>isip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mabuti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paglalakad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Mag</a:t>
            </a:r>
            <a:r>
              <a:rPr lang="en-US" sz="4000" dirty="0" smtClean="0"/>
              <a:t>-</a:t>
            </a:r>
            <a:r>
              <a:rPr lang="en-US" sz="4000" dirty="0" err="1" smtClean="0"/>
              <a:t>isip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malalim</a:t>
            </a:r>
            <a:r>
              <a:rPr lang="en-US" sz="4000" dirty="0" smtClean="0"/>
              <a:t> kung </a:t>
            </a:r>
          </a:p>
          <a:p>
            <a:pPr lvl="0" latinLnBrk="1">
              <a:buNone/>
            </a:pPr>
            <a:r>
              <a:rPr lang="en-US" sz="4000" dirty="0" smtClean="0"/>
              <a:t>       </a:t>
            </a:r>
            <a:r>
              <a:rPr lang="en-US" sz="4000" dirty="0" err="1" smtClean="0"/>
              <a:t>naglalakad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nagmamadali</a:t>
            </a:r>
            <a:r>
              <a:rPr lang="en-US" sz="4000" dirty="0" smtClean="0"/>
              <a:t> ay </a:t>
            </a:r>
            <a:r>
              <a:rPr lang="en-US" sz="4000" dirty="0" err="1" smtClean="0"/>
              <a:t>madalas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   </a:t>
            </a:r>
            <a:r>
              <a:rPr lang="en-US" sz="4000" dirty="0" err="1" smtClean="0"/>
              <a:t>magkamali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naglalakad</a:t>
            </a:r>
            <a:r>
              <a:rPr lang="en-US" sz="4000" dirty="0" smtClean="0"/>
              <a:t> </a:t>
            </a:r>
            <a:r>
              <a:rPr lang="en-US" sz="4000" dirty="0" err="1" smtClean="0"/>
              <a:t>nang</a:t>
            </a:r>
            <a:r>
              <a:rPr lang="en-US" sz="4000" dirty="0" smtClean="0"/>
              <a:t> </a:t>
            </a:r>
            <a:r>
              <a:rPr lang="en-US" sz="4000" dirty="0" err="1" smtClean="0"/>
              <a:t>mabilis</a:t>
            </a:r>
            <a:r>
              <a:rPr lang="en-US" sz="4000" dirty="0" smtClean="0"/>
              <a:t> ay </a:t>
            </a:r>
          </a:p>
          <a:p>
            <a:pPr lvl="0" latinLnBrk="1">
              <a:buNone/>
            </a:pPr>
            <a:r>
              <a:rPr lang="en-US" sz="4000" dirty="0" smtClean="0"/>
              <a:t>      </a:t>
            </a:r>
            <a:r>
              <a:rPr lang="en-US" sz="4000" dirty="0" err="1" smtClean="0"/>
              <a:t>hindi</a:t>
            </a:r>
            <a:r>
              <a:rPr lang="en-US" sz="4000" dirty="0" smtClean="0"/>
              <a:t> </a:t>
            </a:r>
            <a:r>
              <a:rPr lang="en-US" sz="4000" dirty="0" err="1" smtClean="0"/>
              <a:t>makapag-isip</a:t>
            </a:r>
            <a:r>
              <a:rPr lang="en-US" sz="4000" dirty="0" smtClean="0"/>
              <a:t>.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58. </a:t>
            </a:r>
            <a:r>
              <a:rPr lang="en-US" b="1" dirty="0" smtClean="0">
                <a:solidFill>
                  <a:srgbClr val="FFC000"/>
                </a:solidFill>
              </a:rPr>
              <a:t>“Ang lumalakad ng mabilis, kung matinik ay malalim.” </a:t>
            </a:r>
            <a:r>
              <a:rPr lang="en-US" dirty="0" smtClean="0"/>
              <a:t>Ano ang ibig sabihin nito?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572000"/>
          </a:xfrm>
        </p:spPr>
        <p:txBody>
          <a:bodyPr>
            <a:no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Mag</a:t>
            </a:r>
            <a:r>
              <a:rPr lang="en-US" sz="4000" dirty="0" smtClean="0"/>
              <a:t>-</a:t>
            </a:r>
            <a:r>
              <a:rPr lang="en-US" sz="4000" dirty="0" err="1" smtClean="0"/>
              <a:t>isip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mabuti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paglalakad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Mag</a:t>
            </a:r>
            <a:r>
              <a:rPr lang="en-US" sz="4000" dirty="0" smtClean="0"/>
              <a:t>-</a:t>
            </a:r>
            <a:r>
              <a:rPr lang="en-US" sz="4000" dirty="0" err="1" smtClean="0"/>
              <a:t>isip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malalim</a:t>
            </a:r>
            <a:r>
              <a:rPr lang="en-US" sz="4000" dirty="0" smtClean="0"/>
              <a:t> kung </a:t>
            </a:r>
          </a:p>
          <a:p>
            <a:pPr lvl="0" latinLnBrk="1">
              <a:buNone/>
            </a:pPr>
            <a:r>
              <a:rPr lang="en-US" sz="4000" dirty="0" smtClean="0"/>
              <a:t>       </a:t>
            </a:r>
            <a:r>
              <a:rPr lang="en-US" sz="4000" dirty="0" err="1" smtClean="0"/>
              <a:t>naglalakad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C. </a:t>
            </a:r>
            <a:r>
              <a:rPr lang="en-US" sz="4000" b="1" dirty="0" err="1" smtClean="0">
                <a:solidFill>
                  <a:srgbClr val="FFFF00"/>
                </a:solidFill>
              </a:rPr>
              <a:t>Ang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nagmamadali</a:t>
            </a:r>
            <a:r>
              <a:rPr lang="en-US" sz="4000" b="1" dirty="0" smtClean="0">
                <a:solidFill>
                  <a:srgbClr val="FFFF00"/>
                </a:solidFill>
              </a:rPr>
              <a:t> ay </a:t>
            </a:r>
            <a:r>
              <a:rPr lang="en-US" sz="4000" b="1" dirty="0" err="1" smtClean="0">
                <a:solidFill>
                  <a:srgbClr val="FFFF00"/>
                </a:solidFill>
              </a:rPr>
              <a:t>madalas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       </a:t>
            </a:r>
            <a:r>
              <a:rPr lang="en-US" sz="4000" b="1" dirty="0" err="1" smtClean="0">
                <a:solidFill>
                  <a:srgbClr val="FFFF00"/>
                </a:solidFill>
              </a:rPr>
              <a:t>magkamali</a:t>
            </a:r>
            <a:r>
              <a:rPr lang="en-US" sz="4000" b="1" dirty="0" smtClean="0">
                <a:solidFill>
                  <a:srgbClr val="FFFF00"/>
                </a:solidFill>
              </a:rPr>
              <a:t>.</a:t>
            </a:r>
            <a:endParaRPr lang="en-US" sz="4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naglalakad</a:t>
            </a:r>
            <a:r>
              <a:rPr lang="en-US" sz="4000" dirty="0" smtClean="0"/>
              <a:t> </a:t>
            </a:r>
            <a:r>
              <a:rPr lang="en-US" sz="4000" dirty="0" err="1" smtClean="0"/>
              <a:t>nang</a:t>
            </a:r>
            <a:r>
              <a:rPr lang="en-US" sz="4000" dirty="0" smtClean="0"/>
              <a:t> </a:t>
            </a:r>
            <a:r>
              <a:rPr lang="en-US" sz="4000" dirty="0" err="1" smtClean="0"/>
              <a:t>mabilis</a:t>
            </a:r>
            <a:r>
              <a:rPr lang="en-US" sz="4000" dirty="0" smtClean="0"/>
              <a:t> ay </a:t>
            </a:r>
          </a:p>
          <a:p>
            <a:pPr lvl="0" latinLnBrk="1">
              <a:buNone/>
            </a:pPr>
            <a:r>
              <a:rPr lang="en-US" sz="4000" dirty="0" smtClean="0"/>
              <a:t>      </a:t>
            </a:r>
            <a:r>
              <a:rPr lang="en-US" sz="4000" dirty="0" err="1" smtClean="0"/>
              <a:t>hindi</a:t>
            </a:r>
            <a:r>
              <a:rPr lang="en-US" sz="4000" dirty="0" smtClean="0"/>
              <a:t> </a:t>
            </a:r>
            <a:r>
              <a:rPr lang="en-US" sz="4000" dirty="0" err="1" smtClean="0"/>
              <a:t>makapag-isip</a:t>
            </a:r>
            <a:r>
              <a:rPr lang="en-US" sz="4000" dirty="0" smtClean="0"/>
              <a:t>.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58. </a:t>
            </a:r>
            <a:r>
              <a:rPr lang="en-US" b="1" dirty="0" smtClean="0">
                <a:solidFill>
                  <a:srgbClr val="FFC000"/>
                </a:solidFill>
              </a:rPr>
              <a:t>“Ang lumalakad ng mabilis, kung matinik ay malalim.” </a:t>
            </a:r>
            <a:r>
              <a:rPr lang="en-US" dirty="0" smtClean="0"/>
              <a:t>Ano ang ibig sabihin nito?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Magyabang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Magsinungaling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Magpaikot</a:t>
            </a:r>
            <a:r>
              <a:rPr lang="en-US" sz="6600" dirty="0" smtClean="0"/>
              <a:t>-</a:t>
            </a:r>
            <a:r>
              <a:rPr lang="en-US" sz="6600" dirty="0" err="1" smtClean="0"/>
              <a:t>ikot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Magtali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59. Mahusay </a:t>
            </a:r>
            <a:r>
              <a:rPr lang="en-US" b="1" dirty="0" smtClean="0">
                <a:solidFill>
                  <a:srgbClr val="FFC000"/>
                </a:solidFill>
              </a:rPr>
              <a:t>“maglubid ng buhangin” </a:t>
            </a:r>
            <a:r>
              <a:rPr lang="en-US" dirty="0" smtClean="0"/>
              <a:t>ang taong gipit. Ano ang ibig sabihin?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Magyabang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</a:t>
            </a:r>
            <a:r>
              <a:rPr lang="en-US" sz="6600" b="1" dirty="0" err="1" smtClean="0">
                <a:solidFill>
                  <a:srgbClr val="FFFF00"/>
                </a:solidFill>
              </a:rPr>
              <a:t>Magsinungaling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Magpaikot</a:t>
            </a:r>
            <a:r>
              <a:rPr lang="en-US" sz="6600" dirty="0" smtClean="0"/>
              <a:t>-</a:t>
            </a:r>
            <a:r>
              <a:rPr lang="en-US" sz="6600" dirty="0" err="1" smtClean="0"/>
              <a:t>ikot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Magtali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59. Mahusay </a:t>
            </a:r>
            <a:r>
              <a:rPr lang="en-US" b="1" dirty="0" smtClean="0">
                <a:solidFill>
                  <a:srgbClr val="FFC000"/>
                </a:solidFill>
              </a:rPr>
              <a:t>“maglubid ng buhangin” </a:t>
            </a:r>
            <a:r>
              <a:rPr lang="en-US" dirty="0" smtClean="0"/>
              <a:t>ang taong gipit. Ano ang ibig sabihin?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Itali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kamay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Pagtrabahuin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Pagbuhatin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dirty="0" err="1" smtClean="0"/>
              <a:t>mabigat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Saktan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60. Huwag </a:t>
            </a:r>
            <a:r>
              <a:rPr lang="en-US" b="1" dirty="0" smtClean="0">
                <a:solidFill>
                  <a:srgbClr val="FFC000"/>
                </a:solidFill>
              </a:rPr>
              <a:t>“pagbuhatan ng kamay” </a:t>
            </a:r>
            <a:r>
              <a:rPr lang="en-US" dirty="0" smtClean="0"/>
              <a:t>ang batang walang kalaban-laban. Ano ang ibig sabihin?</a:t>
            </a:r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Itali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kamay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Pagtrabahuin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Pagbuhatin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dirty="0" err="1" smtClean="0"/>
              <a:t>mabigat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D. </a:t>
            </a:r>
            <a:r>
              <a:rPr lang="en-US" sz="6000" b="1" dirty="0" err="1" smtClean="0">
                <a:solidFill>
                  <a:srgbClr val="FFFF00"/>
                </a:solidFill>
              </a:rPr>
              <a:t>Saktan</a:t>
            </a:r>
            <a:endParaRPr lang="en-US" sz="6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60. Huwag </a:t>
            </a:r>
            <a:r>
              <a:rPr lang="en-US" b="1" dirty="0" smtClean="0">
                <a:solidFill>
                  <a:srgbClr val="FFC000"/>
                </a:solidFill>
              </a:rPr>
              <a:t>“pagbuhatan ng kamay” </a:t>
            </a:r>
            <a:r>
              <a:rPr lang="en-US" dirty="0" smtClean="0"/>
              <a:t>ang batang walang kalaban-laban. Ano ang ibig sabihin?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 lvl="0" latinLnBrk="1"/>
            <a:r>
              <a:rPr lang="en-US" sz="6600" dirty="0" smtClean="0"/>
              <a:t>A. May-</a:t>
            </a:r>
            <a:r>
              <a:rPr lang="en-US" sz="6600" dirty="0" err="1" smtClean="0"/>
              <a:t>ari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</a:t>
            </a:r>
            <a:r>
              <a:rPr lang="en-US" sz="6600" b="1" dirty="0" err="1" smtClean="0">
                <a:solidFill>
                  <a:srgbClr val="FFFF00"/>
                </a:solidFill>
              </a:rPr>
              <a:t>Mayari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Yariin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Mangyari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6. </a:t>
            </a:r>
            <a:r>
              <a:rPr lang="en-US" sz="3600" dirty="0" err="1" smtClean="0"/>
              <a:t>Kinakailangang</a:t>
            </a:r>
            <a:r>
              <a:rPr lang="en-US" sz="3600" dirty="0" smtClean="0"/>
              <a:t> _______ </a:t>
            </a:r>
            <a:r>
              <a:rPr lang="en-US" sz="3600" dirty="0" err="1" smtClean="0"/>
              <a:t>ang</a:t>
            </a:r>
            <a:r>
              <a:rPr lang="en-US" sz="3600" dirty="0" smtClean="0"/>
              <a:t> damit sa Huwebes.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572000"/>
          </a:xfrm>
        </p:spPr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Paghihikahos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Kalungkutan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Kapangitan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Kagandahan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61. Iyon lamang nakakaranas ng mga lihim na kalungkutan ang maaaring makakikilala ng lihim na kaligayahan. Ang mga pahayag na ito ay nagsasaad ng _____________________.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572000"/>
          </a:xfrm>
        </p:spPr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Paghihikahos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Kalungkutan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Kapangitan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buhay</a:t>
            </a:r>
            <a:endParaRPr lang="en-US" sz="4400" dirty="0" smtClean="0"/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D. </a:t>
            </a:r>
            <a:r>
              <a:rPr lang="en-US" sz="4400" b="1" dirty="0" err="1" smtClean="0">
                <a:solidFill>
                  <a:srgbClr val="FFFF00"/>
                </a:solidFill>
              </a:rPr>
              <a:t>Kagandahan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buhay</a:t>
            </a:r>
            <a:endParaRPr lang="en-US" sz="4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61. Iyon lamang nakakaranas ng mga lihim na kalungkutan ang maaaring makakikilala ng lihim na kaligayahan. Ang mga pahayag na ito ay nagsasaad ng _____________________.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Hindi </a:t>
            </a:r>
            <a:r>
              <a:rPr lang="en-US" sz="6000" dirty="0" err="1" smtClean="0"/>
              <a:t>madaldal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Mahiyain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Malaki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bibig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Tahimik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62. Mahusay magtago ng lihim ang mga taong </a:t>
            </a:r>
            <a:r>
              <a:rPr lang="en-US" b="1" dirty="0" smtClean="0">
                <a:solidFill>
                  <a:srgbClr val="FFC000"/>
                </a:solidFill>
              </a:rPr>
              <a:t>“mabigat ang bibig.” </a:t>
            </a:r>
            <a:r>
              <a:rPr lang="en-US" dirty="0" smtClean="0"/>
              <a:t>Ano ang ibig sabihin nito?</a:t>
            </a:r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Hindi </a:t>
            </a:r>
            <a:r>
              <a:rPr lang="en-US" sz="6000" b="1" dirty="0" err="1" smtClean="0">
                <a:solidFill>
                  <a:srgbClr val="FFFF00"/>
                </a:solidFill>
              </a:rPr>
              <a:t>madaldal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Mahiyain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Malaki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bibig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Tahimik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62. Mahusay magtago ng lihim ang mga taong </a:t>
            </a:r>
            <a:r>
              <a:rPr lang="en-US" b="1" dirty="0" smtClean="0">
                <a:solidFill>
                  <a:srgbClr val="FFC000"/>
                </a:solidFill>
              </a:rPr>
              <a:t>“mabigat ang bibig.” </a:t>
            </a:r>
            <a:r>
              <a:rPr lang="en-US" dirty="0" smtClean="0"/>
              <a:t>Ano ang ibig sabihin nito?</a:t>
            </a: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Maging</a:t>
            </a:r>
            <a:r>
              <a:rPr lang="en-US" sz="4800" dirty="0" smtClean="0"/>
              <a:t> </a:t>
            </a:r>
            <a:r>
              <a:rPr lang="en-US" sz="4800" dirty="0" err="1" smtClean="0"/>
              <a:t>matapang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Maging</a:t>
            </a:r>
            <a:r>
              <a:rPr lang="en-US" sz="4800" dirty="0" smtClean="0"/>
              <a:t> </a:t>
            </a:r>
            <a:r>
              <a:rPr lang="en-US" sz="4800" dirty="0" err="1" smtClean="0"/>
              <a:t>mapagpasensiya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Mapagbigay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Matatag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buhay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686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63. </a:t>
            </a:r>
            <a:r>
              <a:rPr lang="en-US" b="1" dirty="0" smtClean="0">
                <a:solidFill>
                  <a:srgbClr val="FFC000"/>
                </a:solidFill>
              </a:rPr>
              <a:t>“Kung sa langit ay nabubuhay ang sa lupa ay namamatay ano’t kinatatakutan ang oras ng kamatayn.” </a:t>
            </a:r>
            <a:r>
              <a:rPr lang="en-US" dirty="0" smtClean="0"/>
              <a:t>Anong damdamin ang ipinapahayag nito?</a:t>
            </a: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</a:t>
            </a:r>
            <a:r>
              <a:rPr lang="en-US" sz="4800" b="1" dirty="0" err="1" smtClean="0">
                <a:solidFill>
                  <a:srgbClr val="FFFF00"/>
                </a:solidFill>
              </a:rPr>
              <a:t>Maging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matapang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Maging</a:t>
            </a:r>
            <a:r>
              <a:rPr lang="en-US" sz="4800" dirty="0" smtClean="0"/>
              <a:t> </a:t>
            </a:r>
            <a:r>
              <a:rPr lang="en-US" sz="4800" dirty="0" err="1" smtClean="0"/>
              <a:t>mapagpasensiya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Mapagbigay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Matatag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buhay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686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63. </a:t>
            </a:r>
            <a:r>
              <a:rPr lang="en-US" b="1" dirty="0" smtClean="0">
                <a:solidFill>
                  <a:srgbClr val="FFC000"/>
                </a:solidFill>
              </a:rPr>
              <a:t>“Kung sa langit ay nabubuhay ang sa lupa ay namamatay ano’t kinatatakutan ang oras ng kamatayn.” </a:t>
            </a:r>
            <a:r>
              <a:rPr lang="en-US" dirty="0" smtClean="0"/>
              <a:t>Anong damdamin ang ipinapahayag nito?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Kabataan</a:t>
            </a:r>
            <a:r>
              <a:rPr lang="en-US" sz="4000" dirty="0" smtClean="0"/>
              <a:t>, </a:t>
            </a:r>
            <a:r>
              <a:rPr lang="en-US" sz="4000" dirty="0" err="1" smtClean="0"/>
              <a:t>pumailanlang</a:t>
            </a:r>
            <a:r>
              <a:rPr lang="en-US" sz="4000" dirty="0" smtClean="0"/>
              <a:t> ka!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Ikaw</a:t>
            </a:r>
            <a:r>
              <a:rPr lang="en-US" sz="4000" dirty="0" smtClean="0"/>
              <a:t> </a:t>
            </a:r>
            <a:r>
              <a:rPr lang="en-US" sz="4000" dirty="0" err="1" smtClean="0"/>
              <a:t>kabataan</a:t>
            </a:r>
            <a:r>
              <a:rPr lang="en-US" sz="4000" dirty="0" smtClean="0"/>
              <a:t> ay </a:t>
            </a:r>
            <a:r>
              <a:rPr lang="en-US" sz="4000" dirty="0" err="1" smtClean="0"/>
              <a:t>nararapat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  </a:t>
            </a:r>
            <a:r>
              <a:rPr lang="en-US" sz="4000" dirty="0" err="1" smtClean="0"/>
              <a:t>pumailanlang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pagpapailanlang</a:t>
            </a:r>
            <a:r>
              <a:rPr lang="en-US" sz="4000" dirty="0" smtClean="0"/>
              <a:t> mo </a:t>
            </a:r>
            <a:r>
              <a:rPr lang="en-US" sz="4000" dirty="0" err="1" smtClean="0"/>
              <a:t>kabataan</a:t>
            </a:r>
            <a:r>
              <a:rPr lang="en-US" sz="4000" dirty="0" smtClean="0"/>
              <a:t> ay </a:t>
            </a:r>
            <a:r>
              <a:rPr lang="en-US" sz="4000" dirty="0" err="1" smtClean="0"/>
              <a:t>hinihintay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Kahit</a:t>
            </a:r>
            <a:r>
              <a:rPr lang="en-US" sz="4000" dirty="0" smtClean="0"/>
              <a:t> </a:t>
            </a:r>
            <a:r>
              <a:rPr lang="en-US" sz="4000" dirty="0" err="1" smtClean="0"/>
              <a:t>bata</a:t>
            </a:r>
            <a:r>
              <a:rPr lang="en-US" sz="4000" dirty="0" smtClean="0"/>
              <a:t> ka, </a:t>
            </a:r>
            <a:r>
              <a:rPr lang="en-US" sz="4000" dirty="0" err="1" smtClean="0"/>
              <a:t>pumainlanlang</a:t>
            </a:r>
            <a:r>
              <a:rPr lang="en-US" sz="4000" dirty="0" smtClean="0"/>
              <a:t> ka!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64. Alin ang pinakamabisang pahayag na gagamitin sa isang talumpati?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A. </a:t>
            </a:r>
            <a:r>
              <a:rPr lang="en-US" sz="4000" b="1" dirty="0" err="1" smtClean="0">
                <a:solidFill>
                  <a:srgbClr val="FFFF00"/>
                </a:solidFill>
              </a:rPr>
              <a:t>Kabataan</a:t>
            </a:r>
            <a:r>
              <a:rPr lang="en-US" sz="4000" b="1" dirty="0" smtClean="0">
                <a:solidFill>
                  <a:srgbClr val="FFFF00"/>
                </a:solidFill>
              </a:rPr>
              <a:t>, </a:t>
            </a:r>
            <a:r>
              <a:rPr lang="en-US" sz="4000" b="1" dirty="0" err="1" smtClean="0">
                <a:solidFill>
                  <a:srgbClr val="FFFF00"/>
                </a:solidFill>
              </a:rPr>
              <a:t>pumailanlang</a:t>
            </a:r>
            <a:r>
              <a:rPr lang="en-US" sz="4000" b="1" dirty="0" smtClean="0">
                <a:solidFill>
                  <a:srgbClr val="FFFF00"/>
                </a:solidFill>
              </a:rPr>
              <a:t> ka!</a:t>
            </a:r>
            <a:endParaRPr lang="en-US" sz="4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Ikaw</a:t>
            </a:r>
            <a:r>
              <a:rPr lang="en-US" sz="4000" dirty="0" smtClean="0"/>
              <a:t> </a:t>
            </a:r>
            <a:r>
              <a:rPr lang="en-US" sz="4000" dirty="0" err="1" smtClean="0"/>
              <a:t>kabataan</a:t>
            </a:r>
            <a:r>
              <a:rPr lang="en-US" sz="4000" dirty="0" smtClean="0"/>
              <a:t> ay </a:t>
            </a:r>
            <a:r>
              <a:rPr lang="en-US" sz="4000" dirty="0" err="1" smtClean="0"/>
              <a:t>nararapat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  </a:t>
            </a:r>
            <a:r>
              <a:rPr lang="en-US" sz="4000" dirty="0" err="1" smtClean="0"/>
              <a:t>pumailanlang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pagpapailanlang</a:t>
            </a:r>
            <a:r>
              <a:rPr lang="en-US" sz="4000" dirty="0" smtClean="0"/>
              <a:t> mo </a:t>
            </a:r>
            <a:r>
              <a:rPr lang="en-US" sz="4000" dirty="0" err="1" smtClean="0"/>
              <a:t>kabataan</a:t>
            </a:r>
            <a:r>
              <a:rPr lang="en-US" sz="4000" dirty="0" smtClean="0"/>
              <a:t> ay </a:t>
            </a:r>
            <a:r>
              <a:rPr lang="en-US" sz="4000" dirty="0" err="1" smtClean="0"/>
              <a:t>hinihintay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Kahit</a:t>
            </a:r>
            <a:r>
              <a:rPr lang="en-US" sz="4000" dirty="0" smtClean="0"/>
              <a:t> </a:t>
            </a:r>
            <a:r>
              <a:rPr lang="en-US" sz="4000" dirty="0" err="1" smtClean="0"/>
              <a:t>bata</a:t>
            </a:r>
            <a:r>
              <a:rPr lang="en-US" sz="4000" dirty="0" smtClean="0"/>
              <a:t> ka, </a:t>
            </a:r>
            <a:r>
              <a:rPr lang="en-US" sz="4000" dirty="0" err="1" smtClean="0"/>
              <a:t>pumainlanlang</a:t>
            </a:r>
            <a:r>
              <a:rPr lang="en-US" sz="4000" dirty="0" smtClean="0"/>
              <a:t> ka!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64. Alin ang pinakamabisang pahayag na gagamitin sa isang talumpati?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ganda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kanyang</a:t>
            </a:r>
            <a:r>
              <a:rPr lang="en-US" sz="4400" dirty="0" smtClean="0"/>
              <a:t> </a:t>
            </a:r>
            <a:r>
              <a:rPr lang="en-US" sz="4400" dirty="0" err="1" smtClean="0"/>
              <a:t>kasuotan</a:t>
            </a:r>
            <a:r>
              <a:rPr lang="en-US" sz="4400" dirty="0" smtClean="0"/>
              <a:t>!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Astig</a:t>
            </a:r>
            <a:r>
              <a:rPr lang="en-US" sz="4400" dirty="0" smtClean="0"/>
              <a:t> </a:t>
            </a:r>
            <a:r>
              <a:rPr lang="en-US" sz="4400" dirty="0" err="1" smtClean="0"/>
              <a:t>talaga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ayos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!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Katulad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isang</a:t>
            </a:r>
            <a:r>
              <a:rPr lang="en-US" sz="4400" dirty="0" smtClean="0"/>
              <a:t> </a:t>
            </a:r>
            <a:r>
              <a:rPr lang="en-US" sz="4400" dirty="0" err="1" smtClean="0"/>
              <a:t>bathala</a:t>
            </a:r>
            <a:r>
              <a:rPr lang="en-US" sz="4400" dirty="0" smtClean="0"/>
              <a:t>!</a:t>
            </a:r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porma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talaga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71600"/>
            <a:ext cx="8991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65. Alin ang pinakamalakas ang dating na pahayag kapag kabataan ang nag-uusap sa isang kuwento?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ganda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kanyang</a:t>
            </a:r>
            <a:r>
              <a:rPr lang="en-US" sz="4400" dirty="0" smtClean="0"/>
              <a:t> </a:t>
            </a:r>
            <a:r>
              <a:rPr lang="en-US" sz="4400" dirty="0" err="1" smtClean="0"/>
              <a:t>kasuotan</a:t>
            </a:r>
            <a:r>
              <a:rPr lang="en-US" sz="4400" dirty="0" smtClean="0"/>
              <a:t>!</a:t>
            </a:r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B. </a:t>
            </a:r>
            <a:r>
              <a:rPr lang="en-US" sz="4400" b="1" dirty="0" err="1" smtClean="0">
                <a:solidFill>
                  <a:srgbClr val="FFFF00"/>
                </a:solidFill>
              </a:rPr>
              <a:t>Astig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talaga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ang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ayos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niya</a:t>
            </a:r>
            <a:r>
              <a:rPr lang="en-US" sz="4400" b="1" dirty="0" smtClean="0">
                <a:solidFill>
                  <a:srgbClr val="FFFF00"/>
                </a:solidFill>
              </a:rPr>
              <a:t>!</a:t>
            </a:r>
            <a:endParaRPr lang="en-US" sz="4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Katulad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isang</a:t>
            </a:r>
            <a:r>
              <a:rPr lang="en-US" sz="4400" dirty="0" smtClean="0"/>
              <a:t> </a:t>
            </a:r>
            <a:r>
              <a:rPr lang="en-US" sz="4400" dirty="0" err="1" smtClean="0"/>
              <a:t>bathala</a:t>
            </a:r>
            <a:r>
              <a:rPr lang="en-US" sz="4400" dirty="0" smtClean="0"/>
              <a:t>!</a:t>
            </a:r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porma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talaga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71600"/>
            <a:ext cx="8991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65. Alin ang pinakamalakas ang dating na pahayag kapag kabataan ang nag-uusap sa isang kuwento?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Batas </a:t>
            </a:r>
            <a:r>
              <a:rPr lang="en-US" sz="6000" dirty="0" err="1" smtClean="0"/>
              <a:t>pambansa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Saligang</a:t>
            </a:r>
            <a:r>
              <a:rPr lang="en-US" sz="6000" dirty="0" smtClean="0"/>
              <a:t>-</a:t>
            </a:r>
            <a:r>
              <a:rPr lang="en-US" sz="6000" dirty="0" err="1" smtClean="0"/>
              <a:t>batas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Batas-</a:t>
            </a:r>
            <a:r>
              <a:rPr lang="en-US" sz="6000" dirty="0" err="1" smtClean="0"/>
              <a:t>militar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Saklawang</a:t>
            </a:r>
            <a:r>
              <a:rPr lang="en-US" sz="6000" dirty="0" smtClean="0"/>
              <a:t>-</a:t>
            </a:r>
            <a:r>
              <a:rPr lang="en-US" sz="6000" dirty="0" err="1" smtClean="0"/>
              <a:t>batas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sz="3600" dirty="0" err="1" smtClean="0"/>
              <a:t>Pinag</a:t>
            </a:r>
            <a:r>
              <a:rPr lang="en-US" sz="3600" dirty="0" smtClean="0"/>
              <a:t>-</a:t>
            </a:r>
            <a:r>
              <a:rPr lang="en-US" sz="3600" dirty="0" err="1" smtClean="0"/>
              <a:t>aaralang</a:t>
            </a:r>
            <a:r>
              <a:rPr lang="en-US" sz="3600" dirty="0" smtClean="0"/>
              <a:t> mabuti ng bawa’t abogado ang ________ ng 1987.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92500" lnSpcReduction="200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tiyak</a:t>
            </a:r>
            <a:r>
              <a:rPr lang="en-US" sz="4400" dirty="0" smtClean="0"/>
              <a:t> </a:t>
            </a:r>
            <a:r>
              <a:rPr lang="en-US" sz="4400" dirty="0" err="1" smtClean="0"/>
              <a:t>ko’y</a:t>
            </a:r>
            <a:r>
              <a:rPr lang="en-US" sz="4400" dirty="0" smtClean="0"/>
              <a:t>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iyon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Ako</a:t>
            </a:r>
            <a:r>
              <a:rPr lang="en-US" sz="4400" dirty="0" smtClean="0"/>
              <a:t> ay </a:t>
            </a:r>
            <a:r>
              <a:rPr lang="en-US" sz="4400" dirty="0" err="1" smtClean="0"/>
              <a:t>tiyak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iyon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Ako</a:t>
            </a:r>
            <a:r>
              <a:rPr lang="en-US" sz="4400" dirty="0" smtClean="0"/>
              <a:t> ay </a:t>
            </a:r>
            <a:r>
              <a:rPr lang="en-US" sz="4400" dirty="0" err="1" smtClean="0"/>
              <a:t>nakatitiyak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iyon</a:t>
            </a:r>
            <a:r>
              <a:rPr lang="en-US" sz="4400" dirty="0" smtClean="0"/>
              <a:t> ay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Natitiyak</a:t>
            </a:r>
            <a:r>
              <a:rPr lang="en-US" sz="4400" dirty="0" smtClean="0"/>
              <a:t> </a:t>
            </a:r>
            <a:r>
              <a:rPr lang="en-US" sz="4400" dirty="0" err="1" smtClean="0"/>
              <a:t>kong</a:t>
            </a:r>
            <a:r>
              <a:rPr lang="en-US" sz="4400" dirty="0" smtClean="0"/>
              <a:t>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 </a:t>
            </a:r>
            <a:r>
              <a:rPr lang="en-US" sz="4400" dirty="0" err="1" smtClean="0"/>
              <a:t>iyon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219200"/>
          </a:xfr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66.  </a:t>
            </a:r>
            <a:r>
              <a:rPr lang="en-US" dirty="0" err="1" smtClean="0"/>
              <a:t>Alin</a:t>
            </a:r>
            <a:r>
              <a:rPr lang="en-US" dirty="0" smtClean="0"/>
              <a:t> dito ang pinakawastong salin sa pangungusap na: </a:t>
            </a:r>
            <a:r>
              <a:rPr lang="en-US" b="1" dirty="0" smtClean="0">
                <a:solidFill>
                  <a:srgbClr val="FFC000"/>
                </a:solidFill>
              </a:rPr>
              <a:t>“I am sure he didn’t say that.”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92500" lnSpcReduction="200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tiyak</a:t>
            </a:r>
            <a:r>
              <a:rPr lang="en-US" sz="4400" dirty="0" smtClean="0"/>
              <a:t> </a:t>
            </a:r>
            <a:r>
              <a:rPr lang="en-US" sz="4400" dirty="0" err="1" smtClean="0"/>
              <a:t>ko’y</a:t>
            </a:r>
            <a:r>
              <a:rPr lang="en-US" sz="4400" dirty="0" smtClean="0"/>
              <a:t>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iyon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Ako</a:t>
            </a:r>
            <a:r>
              <a:rPr lang="en-US" sz="4400" dirty="0" smtClean="0"/>
              <a:t> ay </a:t>
            </a:r>
            <a:r>
              <a:rPr lang="en-US" sz="4400" dirty="0" err="1" smtClean="0"/>
              <a:t>tiyak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iyon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Ako</a:t>
            </a:r>
            <a:r>
              <a:rPr lang="en-US" sz="4400" dirty="0" smtClean="0"/>
              <a:t> ay </a:t>
            </a:r>
            <a:r>
              <a:rPr lang="en-US" sz="4400" dirty="0" err="1" smtClean="0"/>
              <a:t>nakatitiyak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iyon</a:t>
            </a:r>
            <a:r>
              <a:rPr lang="en-US" sz="4400" dirty="0" smtClean="0"/>
              <a:t> ay </a:t>
            </a:r>
            <a:r>
              <a:rPr lang="en-US" sz="4400" dirty="0" err="1" smtClean="0"/>
              <a:t>hindi</a:t>
            </a:r>
            <a:r>
              <a:rPr lang="en-US" sz="4400" dirty="0" smtClean="0"/>
              <a:t> </a:t>
            </a:r>
            <a:r>
              <a:rPr lang="en-US" sz="4400" dirty="0" err="1" smtClean="0"/>
              <a:t>niya</a:t>
            </a:r>
            <a:r>
              <a:rPr lang="en-US" sz="4400" dirty="0" smtClean="0"/>
              <a:t> </a:t>
            </a:r>
            <a:r>
              <a:rPr lang="en-US" sz="4400" dirty="0" err="1" smtClean="0"/>
              <a:t>sinabi</a:t>
            </a:r>
            <a:r>
              <a:rPr lang="en-US" sz="4400" dirty="0" smtClean="0"/>
              <a:t>.</a:t>
            </a:r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D. </a:t>
            </a:r>
            <a:r>
              <a:rPr lang="en-US" sz="4400" b="1" dirty="0" err="1" smtClean="0">
                <a:solidFill>
                  <a:srgbClr val="FFFF00"/>
                </a:solidFill>
              </a:rPr>
              <a:t>Natitiyak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kong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hindi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niya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sinabi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iyon</a:t>
            </a:r>
            <a:r>
              <a:rPr lang="en-US" sz="4400" b="1" dirty="0" smtClean="0">
                <a:solidFill>
                  <a:srgbClr val="FFFF00"/>
                </a:solidFill>
              </a:rPr>
              <a:t>.</a:t>
            </a:r>
            <a:endParaRPr lang="en-US" sz="4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219200"/>
          </a:xfr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66.  </a:t>
            </a:r>
            <a:r>
              <a:rPr lang="en-US" dirty="0" err="1" smtClean="0"/>
              <a:t>Alin</a:t>
            </a:r>
            <a:r>
              <a:rPr lang="en-US" dirty="0" smtClean="0"/>
              <a:t> dito ang pinakawastong salin sa pangungusap na: </a:t>
            </a:r>
            <a:r>
              <a:rPr lang="en-US" b="1" dirty="0" smtClean="0">
                <a:solidFill>
                  <a:srgbClr val="FFC000"/>
                </a:solidFill>
              </a:rPr>
              <a:t>“I am sure he didn’t say that.”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Mag-uwi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bacon.</a:t>
            </a:r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Mag-uwi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panalo</a:t>
            </a:r>
            <a:r>
              <a:rPr lang="en-US" sz="5400" dirty="0" smtClean="0"/>
              <a:t>.</a:t>
            </a:r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Bumili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panalo</a:t>
            </a:r>
            <a:r>
              <a:rPr lang="en-US" sz="5400" dirty="0" smtClean="0"/>
              <a:t>.</a:t>
            </a: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Dalhin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bacon.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67. Ano ang salin ng </a:t>
            </a:r>
            <a:r>
              <a:rPr lang="en-US" b="1" dirty="0" smtClean="0">
                <a:solidFill>
                  <a:srgbClr val="FFC000"/>
                </a:solidFill>
              </a:rPr>
              <a:t>“Bring home the bacon”?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Mag-uwi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bacon.</a:t>
            </a:r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B. </a:t>
            </a:r>
            <a:r>
              <a:rPr lang="en-US" sz="5400" b="1" dirty="0" err="1" smtClean="0">
                <a:solidFill>
                  <a:srgbClr val="FFFF00"/>
                </a:solidFill>
              </a:rPr>
              <a:t>Mag-uwi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panalo</a:t>
            </a:r>
            <a:r>
              <a:rPr lang="en-US" sz="5400" b="1" dirty="0" smtClean="0">
                <a:solidFill>
                  <a:srgbClr val="FFFF00"/>
                </a:solidFill>
              </a:rPr>
              <a:t>.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Bumili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panalo</a:t>
            </a:r>
            <a:r>
              <a:rPr lang="en-US" sz="5400" dirty="0" smtClean="0"/>
              <a:t>.</a:t>
            </a: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Dalhin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bacon.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67. Ano ang salin ng </a:t>
            </a:r>
            <a:r>
              <a:rPr lang="en-US" b="1" dirty="0" smtClean="0">
                <a:solidFill>
                  <a:srgbClr val="FFC000"/>
                </a:solidFill>
              </a:rPr>
              <a:t>“Bring home the bacon”?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Nasa</a:t>
            </a:r>
            <a:r>
              <a:rPr lang="en-US" sz="5400" dirty="0" smtClean="0"/>
              <a:t> </a:t>
            </a:r>
            <a:r>
              <a:rPr lang="en-US" sz="5400" dirty="0" err="1" smtClean="0"/>
              <a:t>ilalim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    </a:t>
            </a:r>
            <a:r>
              <a:rPr lang="en-US" sz="5400" dirty="0" err="1" smtClean="0"/>
              <a:t>kapangyarihan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Di </a:t>
            </a:r>
            <a:r>
              <a:rPr lang="en-US" sz="5400" dirty="0" err="1" smtClean="0"/>
              <a:t>makahalata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Kulang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pagkakalake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Walang</a:t>
            </a:r>
            <a:r>
              <a:rPr lang="en-US" sz="5400" dirty="0" smtClean="0"/>
              <a:t> </a:t>
            </a:r>
            <a:r>
              <a:rPr lang="en-US" sz="5400" dirty="0" err="1" smtClean="0"/>
              <a:t>iisang</a:t>
            </a:r>
            <a:r>
              <a:rPr lang="en-US" sz="5400" dirty="0" smtClean="0"/>
              <a:t> </a:t>
            </a:r>
            <a:r>
              <a:rPr lang="en-US" sz="5400" dirty="0" err="1" smtClean="0"/>
              <a:t>salita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68. May prinsipyo si Dave, kaya nang mabalitaan niyang may </a:t>
            </a:r>
            <a:r>
              <a:rPr lang="en-US" sz="3600" b="1" i="1" dirty="0" smtClean="0">
                <a:solidFill>
                  <a:srgbClr val="FFC000"/>
                </a:solidFill>
              </a:rPr>
              <a:t>tali sa ilong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/>
              <a:t>ang kanyang kaibigan dahil sunud-sunuran sa lahat ng ipinag-uutos ng kanyang hepe, pinangaralan niya ito.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A. </a:t>
            </a:r>
            <a:r>
              <a:rPr lang="en-US" sz="5400" b="1" dirty="0" err="1" smtClean="0">
                <a:solidFill>
                  <a:srgbClr val="FFFF00"/>
                </a:solidFill>
              </a:rPr>
              <a:t>Nasa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ilalim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5400" b="1" dirty="0" smtClean="0">
                <a:solidFill>
                  <a:srgbClr val="FFFF00"/>
                </a:solidFill>
              </a:rPr>
              <a:t>      </a:t>
            </a:r>
            <a:r>
              <a:rPr lang="en-US" sz="5400" b="1" dirty="0" err="1" smtClean="0">
                <a:solidFill>
                  <a:srgbClr val="FFFF00"/>
                </a:solidFill>
              </a:rPr>
              <a:t>kapangyarihan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B. Di </a:t>
            </a:r>
            <a:r>
              <a:rPr lang="en-US" sz="5400" dirty="0" err="1" smtClean="0"/>
              <a:t>makahalata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Kulang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pagkakalake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Walang</a:t>
            </a:r>
            <a:r>
              <a:rPr lang="en-US" sz="5400" dirty="0" smtClean="0"/>
              <a:t> </a:t>
            </a:r>
            <a:r>
              <a:rPr lang="en-US" sz="5400" dirty="0" err="1" smtClean="0"/>
              <a:t>iisang</a:t>
            </a:r>
            <a:r>
              <a:rPr lang="en-US" sz="5400" dirty="0" smtClean="0"/>
              <a:t> </a:t>
            </a:r>
            <a:r>
              <a:rPr lang="en-US" sz="5400" dirty="0" err="1" smtClean="0"/>
              <a:t>salita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68. May prinsipyo si Dave, kaya nang mabalitaan niyang may </a:t>
            </a:r>
            <a:r>
              <a:rPr lang="en-US" sz="3600" b="1" i="1" dirty="0" smtClean="0">
                <a:solidFill>
                  <a:srgbClr val="FFC000"/>
                </a:solidFill>
              </a:rPr>
              <a:t>tali sa ilong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/>
              <a:t>ang kanyang kaibigan dahil sunud-sunuran sa lahat ng ipinag-uutos ng kanyang hepe, pinangaralan niya ito.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Tsismosa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Sa </a:t>
            </a:r>
            <a:r>
              <a:rPr lang="en-US" sz="4800" dirty="0" err="1" smtClean="0"/>
              <a:t>sariling</a:t>
            </a:r>
            <a:r>
              <a:rPr lang="en-US" sz="4800" dirty="0" smtClean="0"/>
              <a:t> </a:t>
            </a:r>
            <a:r>
              <a:rPr lang="en-US" sz="4800" dirty="0" err="1" smtClean="0"/>
              <a:t>bibig</a:t>
            </a:r>
            <a:r>
              <a:rPr lang="en-US" sz="4800" dirty="0" smtClean="0"/>
              <a:t> </a:t>
            </a:r>
            <a:r>
              <a:rPr lang="en-US" sz="4800" dirty="0" err="1" smtClean="0"/>
              <a:t>nagmula</a:t>
            </a:r>
            <a:r>
              <a:rPr lang="en-US" sz="4800" dirty="0" smtClean="0"/>
              <a:t> </a:t>
            </a:r>
          </a:p>
          <a:p>
            <a:pPr lvl="0" latinLnBrk="1">
              <a:buNone/>
            </a:pPr>
            <a:r>
              <a:rPr lang="en-US" sz="4800" dirty="0" smtClean="0"/>
              <a:t>  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katotohanan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Pagiging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totoo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Di </a:t>
            </a:r>
            <a:r>
              <a:rPr lang="en-US" sz="4800" dirty="0" err="1" smtClean="0"/>
              <a:t>marunong</a:t>
            </a:r>
            <a:r>
              <a:rPr lang="en-US" sz="4800" dirty="0" smtClean="0"/>
              <a:t> </a:t>
            </a:r>
            <a:r>
              <a:rPr lang="en-US" sz="4800" dirty="0" err="1" smtClean="0"/>
              <a:t>magsinungaling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69. Ang lihim na kanyang iniingatan ay nabunyag dahil siya ay </a:t>
            </a:r>
            <a:r>
              <a:rPr lang="en-US" b="1" i="1" dirty="0" smtClean="0">
                <a:solidFill>
                  <a:srgbClr val="FFC000"/>
                </a:solidFill>
              </a:rPr>
              <a:t>nahuli</a:t>
            </a:r>
            <a:r>
              <a:rPr lang="en-US" b="1" dirty="0" smtClean="0">
                <a:solidFill>
                  <a:srgbClr val="FFC000"/>
                </a:solidFill>
              </a:rPr>
              <a:t> sa kanyang </a:t>
            </a:r>
            <a:r>
              <a:rPr lang="en-US" b="1" i="1" dirty="0" smtClean="0">
                <a:solidFill>
                  <a:srgbClr val="FFC000"/>
                </a:solidFill>
              </a:rPr>
              <a:t>sariling bibig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Tsismosa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B. Sa </a:t>
            </a:r>
            <a:r>
              <a:rPr lang="en-US" sz="4800" b="1" dirty="0" err="1" smtClean="0">
                <a:solidFill>
                  <a:srgbClr val="FFFF00"/>
                </a:solidFill>
              </a:rPr>
              <a:t>sariling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bibig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nagmula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800" b="1" dirty="0" smtClean="0">
                <a:solidFill>
                  <a:srgbClr val="FFFF00"/>
                </a:solidFill>
              </a:rPr>
              <a:t>   </a:t>
            </a:r>
            <a:r>
              <a:rPr lang="en-US" sz="4800" b="1" dirty="0" err="1" smtClean="0">
                <a:solidFill>
                  <a:srgbClr val="FFFF00"/>
                </a:solidFill>
              </a:rPr>
              <a:t>ang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katotohanan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Pagiging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totoo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Di </a:t>
            </a:r>
            <a:r>
              <a:rPr lang="en-US" sz="4800" dirty="0" err="1" smtClean="0"/>
              <a:t>marunong</a:t>
            </a:r>
            <a:r>
              <a:rPr lang="en-US" sz="4800" dirty="0" smtClean="0"/>
              <a:t> </a:t>
            </a:r>
            <a:r>
              <a:rPr lang="en-US" sz="4800" dirty="0" err="1" smtClean="0"/>
              <a:t>magsinungaling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69. Ang lihim na kanyang iniingatan ay nabunyag dahil siya ay </a:t>
            </a:r>
            <a:r>
              <a:rPr lang="en-US" b="1" i="1" dirty="0" smtClean="0">
                <a:solidFill>
                  <a:srgbClr val="FFC000"/>
                </a:solidFill>
              </a:rPr>
              <a:t>nahuli</a:t>
            </a:r>
            <a:r>
              <a:rPr lang="en-US" b="1" dirty="0" smtClean="0">
                <a:solidFill>
                  <a:srgbClr val="FFC000"/>
                </a:solidFill>
              </a:rPr>
              <a:t> sa kanyang </a:t>
            </a:r>
            <a:r>
              <a:rPr lang="en-US" b="1" i="1" dirty="0" smtClean="0">
                <a:solidFill>
                  <a:srgbClr val="FFC000"/>
                </a:solidFill>
              </a:rPr>
              <a:t>sariling bibig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Masasakitin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ulo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Di nag-</a:t>
            </a:r>
            <a:r>
              <a:rPr lang="en-US" sz="6000" dirty="0" err="1" smtClean="0"/>
              <a:t>iisip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Malaking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</a:t>
            </a:r>
            <a:r>
              <a:rPr lang="en-US" sz="6000" dirty="0" err="1" smtClean="0"/>
              <a:t>suliranin</a:t>
            </a:r>
            <a:r>
              <a:rPr lang="en-US" sz="6000" dirty="0" smtClean="0"/>
              <a:t> o </a:t>
            </a:r>
            <a:r>
              <a:rPr lang="en-US" sz="6000" dirty="0" err="1" smtClean="0"/>
              <a:t>alalahanin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Mahirap</a:t>
            </a:r>
            <a:r>
              <a:rPr lang="en-US" sz="6000" dirty="0" smtClean="0"/>
              <a:t> </a:t>
            </a:r>
            <a:r>
              <a:rPr lang="en-US" sz="6000" dirty="0" err="1" smtClean="0"/>
              <a:t>isipin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95400"/>
            <a:ext cx="91440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70. Talagang </a:t>
            </a:r>
            <a:r>
              <a:rPr lang="en-US" b="1" i="1" dirty="0" smtClean="0">
                <a:solidFill>
                  <a:srgbClr val="FFC000"/>
                </a:solidFill>
              </a:rPr>
              <a:t>sakit ng ulo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ang pag-aasawa nang wala sa panahon.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Masasakitin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ulo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Di nag-</a:t>
            </a:r>
            <a:r>
              <a:rPr lang="en-US" sz="6000" dirty="0" err="1" smtClean="0"/>
              <a:t>iisip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C. </a:t>
            </a:r>
            <a:r>
              <a:rPr lang="en-US" sz="6000" b="1" dirty="0" err="1" smtClean="0">
                <a:solidFill>
                  <a:srgbClr val="FFFF00"/>
                </a:solidFill>
              </a:rPr>
              <a:t>Malaking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   </a:t>
            </a:r>
            <a:r>
              <a:rPr lang="en-US" sz="6000" b="1" dirty="0" err="1" smtClean="0">
                <a:solidFill>
                  <a:srgbClr val="FFFF00"/>
                </a:solidFill>
              </a:rPr>
              <a:t>suliranin</a:t>
            </a:r>
            <a:r>
              <a:rPr lang="en-US" sz="6000" b="1" dirty="0" smtClean="0">
                <a:solidFill>
                  <a:srgbClr val="FFFF00"/>
                </a:solidFill>
              </a:rPr>
              <a:t> o </a:t>
            </a:r>
            <a:r>
              <a:rPr lang="en-US" sz="6000" b="1" dirty="0" err="1" smtClean="0">
                <a:solidFill>
                  <a:srgbClr val="FFFF00"/>
                </a:solidFill>
              </a:rPr>
              <a:t>alalahanin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Mahirap</a:t>
            </a:r>
            <a:r>
              <a:rPr lang="en-US" sz="6000" dirty="0" smtClean="0"/>
              <a:t> </a:t>
            </a:r>
            <a:r>
              <a:rPr lang="en-US" sz="6000" dirty="0" err="1" smtClean="0"/>
              <a:t>isipin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95400"/>
            <a:ext cx="91440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70. Talagang </a:t>
            </a:r>
            <a:r>
              <a:rPr lang="en-US" b="1" i="1" dirty="0" smtClean="0">
                <a:solidFill>
                  <a:srgbClr val="FFC000"/>
                </a:solidFill>
              </a:rPr>
              <a:t>sakit ng ulo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ang pag-aasawa nang wala sa panahon.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Batas </a:t>
            </a:r>
            <a:r>
              <a:rPr lang="en-US" sz="6000" dirty="0" err="1" smtClean="0"/>
              <a:t>pambansa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B. </a:t>
            </a:r>
            <a:r>
              <a:rPr lang="en-US" sz="6000" b="1" dirty="0" err="1" smtClean="0">
                <a:solidFill>
                  <a:srgbClr val="FFFF00"/>
                </a:solidFill>
              </a:rPr>
              <a:t>Saligang</a:t>
            </a:r>
            <a:r>
              <a:rPr lang="en-US" sz="6000" b="1" dirty="0" smtClean="0">
                <a:solidFill>
                  <a:srgbClr val="FFFF00"/>
                </a:solidFill>
              </a:rPr>
              <a:t>-</a:t>
            </a:r>
            <a:r>
              <a:rPr lang="en-US" sz="6000" b="1" dirty="0" err="1" smtClean="0">
                <a:solidFill>
                  <a:srgbClr val="FFFF00"/>
                </a:solidFill>
              </a:rPr>
              <a:t>batas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C. Batas-</a:t>
            </a:r>
            <a:r>
              <a:rPr lang="en-US" sz="6000" dirty="0" err="1" smtClean="0"/>
              <a:t>militar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Saklawang</a:t>
            </a:r>
            <a:r>
              <a:rPr lang="en-US" sz="6000" dirty="0" smtClean="0"/>
              <a:t>-</a:t>
            </a:r>
            <a:r>
              <a:rPr lang="en-US" sz="6000" dirty="0" err="1" smtClean="0"/>
              <a:t>batas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sz="3600" dirty="0" err="1" smtClean="0"/>
              <a:t>Pinag</a:t>
            </a:r>
            <a:r>
              <a:rPr lang="en-US" sz="3600" dirty="0" smtClean="0"/>
              <a:t>-</a:t>
            </a:r>
            <a:r>
              <a:rPr lang="en-US" sz="3600" dirty="0" err="1" smtClean="0"/>
              <a:t>aaralang</a:t>
            </a:r>
            <a:r>
              <a:rPr lang="en-US" sz="3600" dirty="0" smtClean="0"/>
              <a:t> mabuti ng bawa’t abogado ang ________ ng 1987.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Maunawain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Mapagmahal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Maka</a:t>
            </a:r>
            <a:r>
              <a:rPr lang="en-US" sz="6600" dirty="0" smtClean="0"/>
              <a:t>-</a:t>
            </a:r>
            <a:r>
              <a:rPr lang="en-US" sz="6600" dirty="0" err="1" smtClean="0"/>
              <a:t>Diyos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Mapagpatawad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71. Ang taong may </a:t>
            </a:r>
            <a:r>
              <a:rPr lang="en-US" b="1" i="1" dirty="0" smtClean="0">
                <a:solidFill>
                  <a:srgbClr val="FFC000"/>
                </a:solidFill>
              </a:rPr>
              <a:t>krus sa dibdib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ay pinagpala ng Diyos. 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Maunawain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Mapagmahal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Maka</a:t>
            </a:r>
            <a:r>
              <a:rPr lang="en-US" sz="6600" dirty="0" smtClean="0"/>
              <a:t>-</a:t>
            </a:r>
            <a:r>
              <a:rPr lang="en-US" sz="6600" dirty="0" err="1" smtClean="0"/>
              <a:t>Diyos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D. </a:t>
            </a:r>
            <a:r>
              <a:rPr lang="en-US" sz="6600" b="1" dirty="0" err="1" smtClean="0">
                <a:solidFill>
                  <a:srgbClr val="FFFF00"/>
                </a:solidFill>
              </a:rPr>
              <a:t>Mapagpatawad</a:t>
            </a:r>
            <a:endParaRPr lang="en-US" sz="66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71. Ang taong may </a:t>
            </a:r>
            <a:r>
              <a:rPr lang="en-US" b="1" i="1" dirty="0" smtClean="0">
                <a:solidFill>
                  <a:srgbClr val="FFC000"/>
                </a:solidFill>
              </a:rPr>
              <a:t>krus sa dibdib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ay pinagpala ng Diyos. 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Nagiging</a:t>
            </a:r>
            <a:r>
              <a:rPr lang="en-US" sz="5400" dirty="0" smtClean="0"/>
              <a:t> </a:t>
            </a:r>
            <a:r>
              <a:rPr lang="en-US" sz="5400" dirty="0" err="1" smtClean="0"/>
              <a:t>batang</a:t>
            </a:r>
            <a:r>
              <a:rPr lang="en-US" sz="5400" dirty="0" smtClean="0"/>
              <a:t> </a:t>
            </a:r>
            <a:r>
              <a:rPr lang="en-US" sz="5400" dirty="0" err="1" smtClean="0"/>
              <a:t>muli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Nagiging</a:t>
            </a:r>
            <a:r>
              <a:rPr lang="en-US" sz="5400" dirty="0" smtClean="0"/>
              <a:t> </a:t>
            </a:r>
            <a:r>
              <a:rPr lang="en-US" sz="5400" dirty="0" err="1" smtClean="0"/>
              <a:t>isip-bata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Maraming</a:t>
            </a:r>
            <a:r>
              <a:rPr lang="en-US" sz="5400" dirty="0" smtClean="0"/>
              <a:t> </a:t>
            </a:r>
            <a:r>
              <a:rPr lang="en-US" sz="5400" dirty="0" err="1" smtClean="0"/>
              <a:t>problema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Matanda</a:t>
            </a:r>
            <a:r>
              <a:rPr lang="en-US" sz="5400" dirty="0" smtClean="0"/>
              <a:t> </a:t>
            </a:r>
            <a:r>
              <a:rPr lang="en-US" sz="5400" dirty="0" err="1" smtClean="0"/>
              <a:t>na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72. Pagdaan ng mga taon, saka mo pa lamang makikita na may </a:t>
            </a:r>
            <a:r>
              <a:rPr lang="en-US" b="1" i="1" dirty="0" smtClean="0">
                <a:solidFill>
                  <a:srgbClr val="FFC000"/>
                </a:solidFill>
              </a:rPr>
              <a:t>pileges ang noo</a:t>
            </a:r>
            <a:r>
              <a:rPr lang="en-US" dirty="0" smtClean="0"/>
              <a:t> mo.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Nagiging</a:t>
            </a:r>
            <a:r>
              <a:rPr lang="en-US" sz="5400" dirty="0" smtClean="0"/>
              <a:t> </a:t>
            </a:r>
            <a:r>
              <a:rPr lang="en-US" sz="5400" dirty="0" err="1" smtClean="0"/>
              <a:t>batang</a:t>
            </a:r>
            <a:r>
              <a:rPr lang="en-US" sz="5400" dirty="0" smtClean="0"/>
              <a:t> </a:t>
            </a:r>
            <a:r>
              <a:rPr lang="en-US" sz="5400" dirty="0" err="1" smtClean="0"/>
              <a:t>muli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Nagiging</a:t>
            </a:r>
            <a:r>
              <a:rPr lang="en-US" sz="5400" dirty="0" smtClean="0"/>
              <a:t> </a:t>
            </a:r>
            <a:r>
              <a:rPr lang="en-US" sz="5400" dirty="0" err="1" smtClean="0"/>
              <a:t>isip-bata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Maraming</a:t>
            </a:r>
            <a:r>
              <a:rPr lang="en-US" sz="5400" dirty="0" smtClean="0"/>
              <a:t> </a:t>
            </a:r>
            <a:r>
              <a:rPr lang="en-US" sz="5400" dirty="0" err="1" smtClean="0"/>
              <a:t>problema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Matanda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na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72. Pagdaan ng mga taon, saka mo pa lamang makikita na may </a:t>
            </a:r>
            <a:r>
              <a:rPr lang="en-US" b="1" i="1" dirty="0" smtClean="0">
                <a:solidFill>
                  <a:srgbClr val="FFC000"/>
                </a:solidFill>
              </a:rPr>
              <a:t>pileges ang noo</a:t>
            </a:r>
            <a:r>
              <a:rPr lang="en-US" dirty="0" smtClean="0"/>
              <a:t> mo.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Mahina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boses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Di </a:t>
            </a:r>
            <a:r>
              <a:rPr lang="en-US" sz="5400" dirty="0" err="1" smtClean="0"/>
              <a:t>makarinig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Di </a:t>
            </a:r>
            <a:r>
              <a:rPr lang="en-US" sz="5400" dirty="0" err="1" smtClean="0"/>
              <a:t>maraming</a:t>
            </a:r>
            <a:r>
              <a:rPr lang="en-US" sz="5400" dirty="0" smtClean="0"/>
              <a:t> </a:t>
            </a:r>
            <a:r>
              <a:rPr lang="en-US" sz="5400" dirty="0" err="1" smtClean="0"/>
              <a:t>magsalita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a at c</a:t>
            </a: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73. Paano ko maiintindihan ang kanyang ulat, e </a:t>
            </a:r>
            <a:r>
              <a:rPr lang="en-US" b="1" dirty="0" smtClean="0">
                <a:solidFill>
                  <a:srgbClr val="FFC000"/>
                </a:solidFill>
              </a:rPr>
              <a:t>boses-ipis</a:t>
            </a:r>
            <a:r>
              <a:rPr lang="en-US" dirty="0" smtClean="0"/>
              <a:t> siya.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Mahina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boses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Di </a:t>
            </a:r>
            <a:r>
              <a:rPr lang="en-US" sz="5400" dirty="0" err="1" smtClean="0"/>
              <a:t>makarinig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Di </a:t>
            </a:r>
            <a:r>
              <a:rPr lang="en-US" sz="5400" dirty="0" err="1" smtClean="0"/>
              <a:t>maraming</a:t>
            </a:r>
            <a:r>
              <a:rPr lang="en-US" sz="5400" dirty="0" smtClean="0"/>
              <a:t> </a:t>
            </a:r>
            <a:r>
              <a:rPr lang="en-US" sz="5400" dirty="0" err="1" smtClean="0"/>
              <a:t>magsalita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a at c</a:t>
            </a:r>
            <a:endParaRPr lang="en-US" sz="5400" dirty="0" smtClean="0">
              <a:solidFill>
                <a:srgbClr val="FFFF00"/>
              </a:solidFill>
            </a:endParaRP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73. Paano ko maiintindihan ang kanyang ulat, e </a:t>
            </a:r>
            <a:r>
              <a:rPr lang="en-US" b="1" dirty="0" smtClean="0">
                <a:solidFill>
                  <a:srgbClr val="FFC000"/>
                </a:solidFill>
              </a:rPr>
              <a:t>boses-ipis</a:t>
            </a:r>
            <a:r>
              <a:rPr lang="en-US" dirty="0" smtClean="0"/>
              <a:t> siya.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Tulad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tunog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    </a:t>
            </a:r>
            <a:r>
              <a:rPr lang="en-US" sz="5400" dirty="0" err="1" smtClean="0"/>
              <a:t>kampana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boses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Mukhang</a:t>
            </a:r>
            <a:r>
              <a:rPr lang="en-US" sz="5400" dirty="0" smtClean="0"/>
              <a:t> </a:t>
            </a:r>
            <a:r>
              <a:rPr lang="en-US" sz="5400" dirty="0" err="1" smtClean="0"/>
              <a:t>kampana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Malakas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boses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Malaki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bukas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     </a:t>
            </a:r>
            <a:r>
              <a:rPr lang="en-US" sz="5400" dirty="0" err="1" smtClean="0"/>
              <a:t>bibig</a:t>
            </a:r>
            <a:r>
              <a:rPr lang="en-US" sz="5400" dirty="0" smtClean="0"/>
              <a:t> kung </a:t>
            </a:r>
            <a:r>
              <a:rPr lang="en-US" sz="5400" dirty="0" err="1" smtClean="0"/>
              <a:t>magsalita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74. Galit ako sa mga istudyante parang </a:t>
            </a:r>
            <a:r>
              <a:rPr lang="en-US" b="1" i="1" dirty="0" smtClean="0">
                <a:solidFill>
                  <a:srgbClr val="FFC000"/>
                </a:solidFill>
              </a:rPr>
              <a:t>kampana ang bibig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sa loob ng klase.</a:t>
            </a:r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Tulad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tunog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    </a:t>
            </a:r>
            <a:r>
              <a:rPr lang="en-US" sz="5400" dirty="0" err="1" smtClean="0"/>
              <a:t>kampana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boses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Mukhang</a:t>
            </a:r>
            <a:r>
              <a:rPr lang="en-US" sz="5400" dirty="0" smtClean="0"/>
              <a:t> </a:t>
            </a:r>
            <a:r>
              <a:rPr lang="en-US" sz="5400" dirty="0" err="1" smtClean="0"/>
              <a:t>kampana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C. </a:t>
            </a:r>
            <a:r>
              <a:rPr lang="en-US" sz="5400" b="1" dirty="0" err="1" smtClean="0">
                <a:solidFill>
                  <a:srgbClr val="FFFF00"/>
                </a:solidFill>
              </a:rPr>
              <a:t>Malakas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ang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boses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Malaki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bukas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     </a:t>
            </a:r>
            <a:r>
              <a:rPr lang="en-US" sz="5400" dirty="0" err="1" smtClean="0"/>
              <a:t>bibig</a:t>
            </a:r>
            <a:r>
              <a:rPr lang="en-US" sz="5400" dirty="0" smtClean="0"/>
              <a:t> kung </a:t>
            </a:r>
            <a:r>
              <a:rPr lang="en-US" sz="5400" dirty="0" err="1" smtClean="0"/>
              <a:t>magsalita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74. Galit ako sa mga istudyante parang </a:t>
            </a:r>
            <a:r>
              <a:rPr lang="en-US" b="1" i="1" dirty="0" smtClean="0">
                <a:solidFill>
                  <a:srgbClr val="FFC000"/>
                </a:solidFill>
              </a:rPr>
              <a:t>kampana ang bibig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sa loob ng klase.</a:t>
            </a:r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Ituon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isip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Ubusin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panahon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Mag</a:t>
            </a:r>
            <a:r>
              <a:rPr lang="en-US" sz="4800" dirty="0" smtClean="0"/>
              <a:t>-</a:t>
            </a:r>
            <a:r>
              <a:rPr lang="en-US" sz="4800" dirty="0" err="1" smtClean="0"/>
              <a:t>isip</a:t>
            </a:r>
            <a:r>
              <a:rPr lang="en-US" sz="4800" dirty="0" smtClean="0"/>
              <a:t> </a:t>
            </a:r>
            <a:r>
              <a:rPr lang="en-US" sz="4800" dirty="0" err="1" smtClean="0"/>
              <a:t>nang</a:t>
            </a:r>
            <a:r>
              <a:rPr lang="en-US" sz="4800" dirty="0" smtClean="0"/>
              <a:t> </a:t>
            </a:r>
            <a:r>
              <a:rPr lang="en-US" sz="4800" dirty="0" err="1" smtClean="0"/>
              <a:t>mag-isip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Maging</a:t>
            </a:r>
            <a:r>
              <a:rPr lang="en-US" sz="4800" dirty="0" smtClean="0"/>
              <a:t> </a:t>
            </a:r>
            <a:r>
              <a:rPr lang="en-US" sz="4800" dirty="0" err="1" smtClean="0"/>
              <a:t>malikhain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75. Bukod sa pagtuturo, nais </a:t>
            </a:r>
            <a:r>
              <a:rPr lang="en-US" b="1" i="1" dirty="0" smtClean="0">
                <a:solidFill>
                  <a:srgbClr val="FFC000"/>
                </a:solidFill>
              </a:rPr>
              <a:t>ibuhos</a:t>
            </a:r>
            <a:r>
              <a:rPr lang="en-US" dirty="0" smtClean="0"/>
              <a:t> ni Mig ang </a:t>
            </a:r>
            <a:r>
              <a:rPr lang="en-US" b="1" i="1" dirty="0" smtClean="0">
                <a:solidFill>
                  <a:srgbClr val="FFC000"/>
                </a:solidFill>
              </a:rPr>
              <a:t>isip</a:t>
            </a:r>
            <a:r>
              <a:rPr lang="en-US" dirty="0" smtClean="0"/>
              <a:t> sa pagguhit.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</a:t>
            </a:r>
            <a:r>
              <a:rPr lang="en-US" sz="4800" b="1" dirty="0" err="1" smtClean="0">
                <a:solidFill>
                  <a:srgbClr val="FFFF00"/>
                </a:solidFill>
              </a:rPr>
              <a:t>Ituon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ang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isip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Ubusin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panahon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Mag</a:t>
            </a:r>
            <a:r>
              <a:rPr lang="en-US" sz="4800" dirty="0" smtClean="0"/>
              <a:t>-</a:t>
            </a:r>
            <a:r>
              <a:rPr lang="en-US" sz="4800" dirty="0" err="1" smtClean="0"/>
              <a:t>isip</a:t>
            </a:r>
            <a:r>
              <a:rPr lang="en-US" sz="4800" dirty="0" smtClean="0"/>
              <a:t> </a:t>
            </a:r>
            <a:r>
              <a:rPr lang="en-US" sz="4800" dirty="0" err="1" smtClean="0"/>
              <a:t>nang</a:t>
            </a:r>
            <a:r>
              <a:rPr lang="en-US" sz="4800" dirty="0" smtClean="0"/>
              <a:t> </a:t>
            </a:r>
            <a:r>
              <a:rPr lang="en-US" sz="4800" dirty="0" err="1" smtClean="0"/>
              <a:t>mag-isip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Maging</a:t>
            </a:r>
            <a:r>
              <a:rPr lang="en-US" sz="4800" dirty="0" smtClean="0"/>
              <a:t> </a:t>
            </a:r>
            <a:r>
              <a:rPr lang="en-US" sz="4800" dirty="0" err="1" smtClean="0"/>
              <a:t>malikhain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75. Bukod sa pagtuturo, nais </a:t>
            </a:r>
            <a:r>
              <a:rPr lang="en-US" b="1" i="1" dirty="0" smtClean="0">
                <a:solidFill>
                  <a:srgbClr val="FFC000"/>
                </a:solidFill>
              </a:rPr>
              <a:t>ibuhos</a:t>
            </a:r>
            <a:r>
              <a:rPr lang="en-US" dirty="0" smtClean="0"/>
              <a:t> ni Mig ang </a:t>
            </a:r>
            <a:r>
              <a:rPr lang="en-US" b="1" i="1" dirty="0" smtClean="0">
                <a:solidFill>
                  <a:srgbClr val="FFC000"/>
                </a:solidFill>
              </a:rPr>
              <a:t>isip</a:t>
            </a:r>
            <a:r>
              <a:rPr lang="en-US" dirty="0" smtClean="0"/>
              <a:t> sa pagguhit.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8000" dirty="0" smtClean="0"/>
              <a:t>A. </a:t>
            </a:r>
            <a:r>
              <a:rPr lang="en-US" sz="8000" dirty="0" err="1" smtClean="0"/>
              <a:t>Kadakilaan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B. </a:t>
            </a:r>
            <a:r>
              <a:rPr lang="en-US" sz="8000" dirty="0" err="1" smtClean="0"/>
              <a:t>Salvasyon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C. </a:t>
            </a:r>
            <a:r>
              <a:rPr lang="en-US" sz="8000" dirty="0" err="1" smtClean="0"/>
              <a:t>Kaligtasan</a:t>
            </a:r>
            <a:endParaRPr lang="en-US" sz="8000" dirty="0" smtClean="0"/>
          </a:p>
          <a:p>
            <a:r>
              <a:rPr lang="en-US" sz="8000" dirty="0" smtClean="0"/>
              <a:t>D. </a:t>
            </a:r>
            <a:r>
              <a:rPr lang="en-US" sz="8000" dirty="0" err="1" smtClean="0"/>
              <a:t>Kabutihan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8. </a:t>
            </a:r>
            <a:r>
              <a:rPr lang="en-US" sz="3200" dirty="0" err="1" smtClean="0"/>
              <a:t>Ang</a:t>
            </a:r>
            <a:r>
              <a:rPr lang="en-US" sz="3200" dirty="0" smtClean="0"/>
              <a:t> paniniwala sa Diyos ay susi upang matamo natin ang _________________.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Nakakunot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noo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Nakangiwi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Malungkot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Nakasimangot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76. Kaya matumal ang paninda mo ay </a:t>
            </a:r>
            <a:r>
              <a:rPr lang="en-US" b="1" i="1" dirty="0" smtClean="0">
                <a:solidFill>
                  <a:srgbClr val="FFC000"/>
                </a:solidFill>
              </a:rPr>
              <a:t>isang bakol ang mukha mo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Nakakunot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noo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Nakangiwi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Malungkot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D. </a:t>
            </a:r>
            <a:r>
              <a:rPr lang="en-US" sz="6000" b="1" dirty="0" err="1" smtClean="0">
                <a:solidFill>
                  <a:srgbClr val="FFFF00"/>
                </a:solidFill>
              </a:rPr>
              <a:t>Nakasimangot</a:t>
            </a:r>
            <a:endParaRPr lang="en-US" sz="6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76. Kaya matumal ang paninda mo ay </a:t>
            </a:r>
            <a:r>
              <a:rPr lang="en-US" b="1" i="1" dirty="0" smtClean="0">
                <a:solidFill>
                  <a:srgbClr val="FFC000"/>
                </a:solidFill>
              </a:rPr>
              <a:t>isang bakol ang mukha mo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334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Matinding</a:t>
            </a:r>
            <a:r>
              <a:rPr lang="en-US" sz="4800" dirty="0" smtClean="0"/>
              <a:t> </a:t>
            </a:r>
            <a:r>
              <a:rPr lang="en-US" sz="4800" dirty="0" err="1" smtClean="0"/>
              <a:t>panangis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Di </a:t>
            </a:r>
            <a:r>
              <a:rPr lang="en-US" sz="4800" dirty="0" err="1" smtClean="0"/>
              <a:t>makaiyak</a:t>
            </a:r>
            <a:r>
              <a:rPr lang="en-US" sz="4800" dirty="0" smtClean="0"/>
              <a:t> o </a:t>
            </a:r>
            <a:r>
              <a:rPr lang="en-US" sz="4800" dirty="0" err="1" smtClean="0"/>
              <a:t>makaluha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Di </a:t>
            </a:r>
            <a:r>
              <a:rPr lang="en-US" sz="4800" dirty="0" err="1" smtClean="0"/>
              <a:t>matinag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Wala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pakiramdam</a:t>
            </a:r>
            <a:endParaRPr lang="en-US" sz="48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77. </a:t>
            </a:r>
            <a:r>
              <a:rPr lang="en-US" b="1" i="1" dirty="0" smtClean="0">
                <a:solidFill>
                  <a:srgbClr val="FFC000"/>
                </a:solidFill>
              </a:rPr>
              <a:t>Lumuha ka man ng bato</a:t>
            </a:r>
            <a:r>
              <a:rPr lang="en-US" dirty="0" smtClean="0"/>
              <a:t>, di na maibabalik ang buhay ng iyong ama.</a:t>
            </a:r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334000"/>
          </a:xfrm>
        </p:spPr>
        <p:txBody>
          <a:bodyPr/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</a:t>
            </a:r>
            <a:r>
              <a:rPr lang="en-US" sz="4800" b="1" dirty="0" err="1" smtClean="0">
                <a:solidFill>
                  <a:srgbClr val="FFFF00"/>
                </a:solidFill>
              </a:rPr>
              <a:t>Matinding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panangis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Di </a:t>
            </a:r>
            <a:r>
              <a:rPr lang="en-US" sz="4800" dirty="0" err="1" smtClean="0"/>
              <a:t>makaiyak</a:t>
            </a:r>
            <a:r>
              <a:rPr lang="en-US" sz="4800" dirty="0" smtClean="0"/>
              <a:t> o </a:t>
            </a:r>
            <a:r>
              <a:rPr lang="en-US" sz="4800" dirty="0" err="1" smtClean="0"/>
              <a:t>makaluha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Di </a:t>
            </a:r>
            <a:r>
              <a:rPr lang="en-US" sz="4800" dirty="0" err="1" smtClean="0"/>
              <a:t>matinag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Wala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pakiramdam</a:t>
            </a:r>
            <a:endParaRPr lang="en-US" sz="48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77. </a:t>
            </a:r>
            <a:r>
              <a:rPr lang="en-US" b="1" i="1" dirty="0" smtClean="0">
                <a:solidFill>
                  <a:srgbClr val="FFC000"/>
                </a:solidFill>
              </a:rPr>
              <a:t>Lumuha ka man ng bato</a:t>
            </a:r>
            <a:r>
              <a:rPr lang="en-US" dirty="0" smtClean="0"/>
              <a:t>, di na maibabalik ang buhay ng iyong ama.</a:t>
            </a:r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PAGBASA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FF00"/>
                </a:solidFill>
              </a:rPr>
              <a:t>SANAYSAY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5867400"/>
          </a:xfrm>
        </p:spPr>
        <p:txBody>
          <a:bodyPr>
            <a:normAutofit fontScale="92500"/>
          </a:bodyPr>
          <a:lstStyle/>
          <a:p>
            <a:r>
              <a:rPr lang="en-US" sz="4000" b="1" dirty="0" err="1" smtClean="0"/>
              <a:t>Itanghal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nga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natin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nasyonalismong</a:t>
            </a:r>
            <a:r>
              <a:rPr lang="en-US" sz="4000" b="1" dirty="0" smtClean="0"/>
              <a:t> Pilipino. </a:t>
            </a:r>
            <a:r>
              <a:rPr lang="en-US" sz="4000" b="1" dirty="0" err="1" smtClean="0"/>
              <a:t>Itambal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diwang</a:t>
            </a:r>
            <a:r>
              <a:rPr lang="en-US" sz="4000" b="1" dirty="0" smtClean="0"/>
              <a:t> Malaya, </a:t>
            </a:r>
            <a:r>
              <a:rPr lang="en-US" sz="4000" b="1" dirty="0" err="1" smtClean="0"/>
              <a:t>ang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sipag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paggawa</a:t>
            </a:r>
            <a:r>
              <a:rPr lang="en-US" sz="4000" b="1" dirty="0" smtClean="0"/>
              <a:t> at </a:t>
            </a:r>
            <a:r>
              <a:rPr lang="en-US" sz="4000" b="1" dirty="0" err="1" smtClean="0"/>
              <a:t>taimtim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pagmamahal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mga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likas</a:t>
            </a:r>
            <a:r>
              <a:rPr lang="en-US" sz="4000" b="1" dirty="0" smtClean="0"/>
              <a:t> at </a:t>
            </a:r>
            <a:r>
              <a:rPr lang="en-US" sz="4000" b="1" dirty="0" err="1" smtClean="0"/>
              <a:t>pinaunlad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pamana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mga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ninuno</a:t>
            </a:r>
            <a:r>
              <a:rPr lang="en-US" sz="4000" b="1" dirty="0" smtClean="0"/>
              <a:t>. </a:t>
            </a:r>
            <a:r>
              <a:rPr lang="en-US" sz="4000" b="1" dirty="0" err="1" smtClean="0"/>
              <a:t>Pagyamanin</a:t>
            </a:r>
            <a:r>
              <a:rPr lang="en-US" sz="4000" b="1" dirty="0" smtClean="0"/>
              <a:t> at </a:t>
            </a:r>
            <a:r>
              <a:rPr lang="en-US" sz="4000" b="1" dirty="0" err="1" smtClean="0"/>
              <a:t>pagmalasakitan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silang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palagi</a:t>
            </a:r>
            <a:r>
              <a:rPr lang="en-US" sz="4000" b="1" dirty="0" smtClean="0"/>
              <a:t>. At </a:t>
            </a:r>
            <a:r>
              <a:rPr lang="en-US" sz="4000" b="1" dirty="0" err="1" smtClean="0"/>
              <a:t>huwag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limutin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sila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susing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ginto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tunay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kalayaan</a:t>
            </a:r>
            <a:r>
              <a:rPr lang="en-US" sz="4000" b="1" dirty="0" smtClean="0"/>
              <a:t> at </a:t>
            </a:r>
            <a:r>
              <a:rPr lang="en-US" sz="4000" b="1" dirty="0" err="1" smtClean="0"/>
              <a:t>katubusan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Pilipinas</a:t>
            </a:r>
            <a:r>
              <a:rPr lang="en-US" sz="4000" b="1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sz="5400" b="1" dirty="0" err="1" smtClean="0"/>
              <a:t>Ating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tandaan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sandaling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Pilipinismo’y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maging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kalangkap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ating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buhay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</a:t>
            </a:r>
            <a:r>
              <a:rPr lang="en-US" sz="5400" b="1" dirty="0" smtClean="0"/>
              <a:t> pang-</a:t>
            </a:r>
            <a:r>
              <a:rPr lang="en-US" sz="5400" b="1" dirty="0" err="1" smtClean="0"/>
              <a:t>araw</a:t>
            </a:r>
            <a:r>
              <a:rPr lang="en-US" sz="5400" b="1" dirty="0" smtClean="0"/>
              <a:t>-</a:t>
            </a:r>
            <a:r>
              <a:rPr lang="en-US" sz="5400" b="1" dirty="0" err="1" smtClean="0"/>
              <a:t>araw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sa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ating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mga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basar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groseri</a:t>
            </a:r>
            <a:r>
              <a:rPr lang="en-US" sz="5400" b="1" dirty="0" smtClean="0"/>
              <a:t> at </a:t>
            </a:r>
            <a:r>
              <a:rPr lang="en-US" sz="5400" b="1" dirty="0" err="1" smtClean="0"/>
              <a:t>pamilihan</a:t>
            </a:r>
            <a:r>
              <a:rPr lang="en-US" sz="5400" b="1" dirty="0" smtClean="0"/>
              <a:t> ay </a:t>
            </a:r>
            <a:r>
              <a:rPr lang="en-US" sz="5400" b="1" dirty="0" err="1" smtClean="0"/>
              <a:t>mamumutiktik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mga</a:t>
            </a:r>
            <a:r>
              <a:rPr lang="en-US" sz="5400" b="1" dirty="0" smtClean="0"/>
              <a:t> made in USA, made in Japan at made in Germany. At </a:t>
            </a:r>
            <a:r>
              <a:rPr lang="en-US" sz="5400" b="1" dirty="0" err="1" smtClean="0"/>
              <a:t>mangyari</a:t>
            </a:r>
            <a:r>
              <a:rPr lang="en-US" sz="5400" b="1" dirty="0" smtClean="0"/>
              <a:t> pa, </a:t>
            </a:r>
            <a:r>
              <a:rPr lang="en-US" sz="5400" b="1" dirty="0" err="1" smtClean="0"/>
              <a:t>mawawala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mga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sawimpalad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kababayang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namumulot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mga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basurahan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upang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makatawid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gutom</a:t>
            </a:r>
            <a:r>
              <a:rPr lang="en-US" sz="5400" b="1" dirty="0" smtClean="0"/>
              <a:t>.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latinLnBrk="1"/>
            <a:r>
              <a:rPr lang="en-US" b="1" i="1" dirty="0" smtClean="0"/>
              <a:t>MATUTUHAN LAMANG NG PILIPINO NA SIYA’Y </a:t>
            </a:r>
          </a:p>
          <a:p>
            <a:pPr algn="ctr" latinLnBrk="1">
              <a:buNone/>
            </a:pPr>
            <a:r>
              <a:rPr lang="en-US" b="1" i="1" dirty="0" smtClean="0"/>
              <a:t>MAGPAKA-PILIPINO.</a:t>
            </a:r>
            <a:endParaRPr lang="en-US" i="1" dirty="0" smtClean="0"/>
          </a:p>
          <a:p>
            <a:pPr lvl="0" algn="ctr" latinLnBrk="1"/>
            <a:r>
              <a:rPr lang="en-US" b="1" i="1" dirty="0" err="1" smtClean="0"/>
              <a:t>Pilipinismo</a:t>
            </a:r>
            <a:r>
              <a:rPr lang="en-US" b="1" i="1" dirty="0" smtClean="0"/>
              <a:t>: Susi </a:t>
            </a:r>
            <a:r>
              <a:rPr lang="en-US" b="1" i="1" dirty="0" err="1" smtClean="0"/>
              <a:t>ng</a:t>
            </a:r>
            <a:r>
              <a:rPr lang="en-US" b="1" i="1" dirty="0" smtClean="0"/>
              <a:t> </a:t>
            </a:r>
            <a:r>
              <a:rPr lang="en-US" b="1" i="1" dirty="0" err="1" smtClean="0"/>
              <a:t>Bayang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Tagumpay</a:t>
            </a:r>
            <a:endParaRPr lang="en-US" i="1" dirty="0" smtClean="0"/>
          </a:p>
          <a:p>
            <a:pPr lvl="0" algn="ctr" latinLnBrk="1"/>
            <a:r>
              <a:rPr lang="en-US" b="1" i="1" dirty="0" smtClean="0"/>
              <a:t>Ni Amado V. Hernandez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Pagtangkilik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Pilipino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Pagmamalasakit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pamana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ninuno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Pagtulong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sawimpalad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Pilipino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Pagiging</a:t>
            </a:r>
            <a:r>
              <a:rPr lang="en-US" sz="4000" dirty="0" smtClean="0"/>
              <a:t> </a:t>
            </a:r>
            <a:r>
              <a:rPr lang="en-US" sz="4000" dirty="0" err="1" smtClean="0"/>
              <a:t>makabayan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78. Ano ang paksa ng binasang sanaysay?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Pagtangkilik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Pilipino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Pagmamalasakit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pamana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ninuno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Pagtulong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sawimpalad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Pilipino</a:t>
            </a:r>
          </a:p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D. </a:t>
            </a:r>
            <a:r>
              <a:rPr lang="en-US" sz="4000" b="1" dirty="0" err="1" smtClean="0">
                <a:solidFill>
                  <a:srgbClr val="FFFF00"/>
                </a:solidFill>
              </a:rPr>
              <a:t>Pagiging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makabayan</a:t>
            </a:r>
            <a:endParaRPr lang="en-US" sz="4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78. Ano ang paksa ng binasang sanaysay?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8000" dirty="0" smtClean="0"/>
              <a:t>A. </a:t>
            </a:r>
            <a:r>
              <a:rPr lang="en-US" sz="8000" dirty="0" err="1" smtClean="0"/>
              <a:t>Kadakilaan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B. </a:t>
            </a:r>
            <a:r>
              <a:rPr lang="en-US" sz="8000" dirty="0" err="1" smtClean="0"/>
              <a:t>Salvasyon</a:t>
            </a:r>
            <a:endParaRPr lang="en-US" sz="8000" dirty="0" smtClean="0"/>
          </a:p>
          <a:p>
            <a:pPr lvl="0" latinLnBrk="1"/>
            <a:r>
              <a:rPr lang="en-US" sz="8000" b="1" dirty="0" smtClean="0">
                <a:solidFill>
                  <a:srgbClr val="FFFF00"/>
                </a:solidFill>
              </a:rPr>
              <a:t>C. </a:t>
            </a:r>
            <a:r>
              <a:rPr lang="en-US" sz="8000" b="1" dirty="0" err="1" smtClean="0">
                <a:solidFill>
                  <a:srgbClr val="FFFF00"/>
                </a:solidFill>
              </a:rPr>
              <a:t>Kaligtasan</a:t>
            </a:r>
            <a:endParaRPr lang="en-US" sz="8000" dirty="0" smtClean="0">
              <a:solidFill>
                <a:srgbClr val="FFFF00"/>
              </a:solidFill>
            </a:endParaRPr>
          </a:p>
          <a:p>
            <a:r>
              <a:rPr lang="en-US" sz="8000" dirty="0" smtClean="0"/>
              <a:t>D. </a:t>
            </a:r>
            <a:r>
              <a:rPr lang="en-US" sz="8000" dirty="0" err="1" smtClean="0"/>
              <a:t>Kabutihan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8. </a:t>
            </a:r>
            <a:r>
              <a:rPr lang="en-US" sz="3200" dirty="0" err="1" smtClean="0"/>
              <a:t>Ang</a:t>
            </a:r>
            <a:r>
              <a:rPr lang="en-US" sz="3200" dirty="0" smtClean="0"/>
              <a:t> paniniwala sa Diyos ay susi upang matamo natin ang _________________.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lvl="0" latinLnBrk="1"/>
            <a:r>
              <a:rPr lang="en-US" dirty="0" smtClean="0"/>
              <a:t>A. </a:t>
            </a:r>
            <a:r>
              <a:rPr lang="en-US" dirty="0" err="1" smtClean="0"/>
              <a:t>Pinagmamalasakitan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ninuno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nakipaglaban</a:t>
            </a:r>
            <a:r>
              <a:rPr lang="en-US" dirty="0" smtClean="0"/>
              <a:t> </a:t>
            </a:r>
          </a:p>
          <a:p>
            <a:pPr lvl="0" latinLnBrk="1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upang</a:t>
            </a:r>
            <a:r>
              <a:rPr lang="en-US" dirty="0" smtClean="0"/>
              <a:t> </a:t>
            </a:r>
            <a:r>
              <a:rPr lang="en-US" dirty="0" err="1" smtClean="0"/>
              <a:t>makamit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kalayaan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Pilipinas</a:t>
            </a:r>
            <a:r>
              <a:rPr lang="en-US" dirty="0" smtClean="0"/>
              <a:t>.</a:t>
            </a:r>
          </a:p>
          <a:p>
            <a:pPr lvl="0" latinLnBrk="1"/>
            <a:r>
              <a:rPr lang="en-US" dirty="0" smtClean="0"/>
              <a:t>B. </a:t>
            </a:r>
            <a:r>
              <a:rPr lang="en-US" dirty="0" err="1" smtClean="0"/>
              <a:t>Higit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pagtangkilik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produktong</a:t>
            </a:r>
            <a:r>
              <a:rPr lang="en-US" dirty="0" smtClean="0"/>
              <a:t> </a:t>
            </a:r>
            <a:r>
              <a:rPr lang="en-US" dirty="0" err="1" smtClean="0"/>
              <a:t>banyaga</a:t>
            </a:r>
            <a:r>
              <a:rPr lang="en-US" dirty="0" smtClean="0"/>
              <a:t> </a:t>
            </a:r>
          </a:p>
          <a:p>
            <a:pPr lvl="0" latinLnBrk="1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kaysa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produktong</a:t>
            </a:r>
            <a:r>
              <a:rPr lang="en-US" dirty="0" smtClean="0"/>
              <a:t> Pilipino.</a:t>
            </a:r>
          </a:p>
          <a:p>
            <a:pPr lvl="0" latinLnBrk="1"/>
            <a:r>
              <a:rPr lang="en-US" dirty="0" smtClean="0"/>
              <a:t>C. </a:t>
            </a:r>
            <a:r>
              <a:rPr lang="en-US" dirty="0" err="1" smtClean="0"/>
              <a:t>Pagkakaroon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mahihirap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Pilipino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namumulot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basurahan</a:t>
            </a:r>
            <a:r>
              <a:rPr lang="en-US" dirty="0" smtClean="0"/>
              <a:t>.</a:t>
            </a:r>
          </a:p>
          <a:p>
            <a:pPr lvl="0" latinLnBrk="1"/>
            <a:r>
              <a:rPr lang="en-US" dirty="0" smtClean="0"/>
              <a:t>D. </a:t>
            </a:r>
            <a:r>
              <a:rPr lang="en-US" dirty="0" err="1" smtClean="0"/>
              <a:t>Maraming</a:t>
            </a:r>
            <a:r>
              <a:rPr lang="en-US" dirty="0" smtClean="0"/>
              <a:t> Pilipino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nagnanais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</a:p>
          <a:p>
            <a:pPr lvl="0" latinLnBrk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makapangibang-bansa</a:t>
            </a:r>
            <a:r>
              <a:rPr lang="en-US" dirty="0" smtClean="0"/>
              <a:t>.</a:t>
            </a: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79. Batay sa binasang sanaysay, ano ang masasabing kalagayan ng lipunang Pilipino?</a:t>
            </a:r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lvl="0" latinLnBrk="1"/>
            <a:r>
              <a:rPr lang="en-US" dirty="0" smtClean="0"/>
              <a:t>A. </a:t>
            </a:r>
            <a:r>
              <a:rPr lang="en-US" dirty="0" err="1" smtClean="0"/>
              <a:t>Pinagmamalasakitan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ninuno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nakipaglaban</a:t>
            </a:r>
            <a:r>
              <a:rPr lang="en-US" dirty="0" smtClean="0"/>
              <a:t> </a:t>
            </a:r>
          </a:p>
          <a:p>
            <a:pPr lvl="0" latinLnBrk="1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upang</a:t>
            </a:r>
            <a:r>
              <a:rPr lang="en-US" dirty="0" smtClean="0"/>
              <a:t> </a:t>
            </a:r>
            <a:r>
              <a:rPr lang="en-US" dirty="0" err="1" smtClean="0"/>
              <a:t>makamit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kalayaan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Pilipinas</a:t>
            </a:r>
            <a:r>
              <a:rPr lang="en-US" dirty="0" smtClean="0"/>
              <a:t>.</a:t>
            </a:r>
          </a:p>
          <a:p>
            <a:pPr lvl="0" latinLnBrk="1"/>
            <a:r>
              <a:rPr lang="en-US" b="1" dirty="0" smtClean="0">
                <a:solidFill>
                  <a:srgbClr val="FFFF00"/>
                </a:solidFill>
              </a:rPr>
              <a:t>B. </a:t>
            </a:r>
            <a:r>
              <a:rPr lang="en-US" b="1" dirty="0" err="1" smtClean="0">
                <a:solidFill>
                  <a:srgbClr val="FFFF00"/>
                </a:solidFill>
              </a:rPr>
              <a:t>Higit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pagtangkilik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mga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produktong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banyaga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</a:t>
            </a:r>
            <a:r>
              <a:rPr lang="en-US" b="1" dirty="0" err="1" smtClean="0">
                <a:solidFill>
                  <a:srgbClr val="FFFF00"/>
                </a:solidFill>
              </a:rPr>
              <a:t>kaysa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mga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produktong</a:t>
            </a:r>
            <a:r>
              <a:rPr lang="en-US" b="1" dirty="0" smtClean="0">
                <a:solidFill>
                  <a:srgbClr val="FFFF00"/>
                </a:solidFill>
              </a:rPr>
              <a:t> Pilipino.</a:t>
            </a:r>
            <a:endParaRPr lang="en-US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dirty="0" smtClean="0"/>
              <a:t>C. </a:t>
            </a:r>
            <a:r>
              <a:rPr lang="en-US" dirty="0" err="1" smtClean="0"/>
              <a:t>Pagkakaroon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mahihirap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Pilipino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namumulot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basurahan</a:t>
            </a:r>
            <a:r>
              <a:rPr lang="en-US" dirty="0" smtClean="0"/>
              <a:t>.</a:t>
            </a:r>
          </a:p>
          <a:p>
            <a:pPr lvl="0" latinLnBrk="1"/>
            <a:r>
              <a:rPr lang="en-US" dirty="0" smtClean="0"/>
              <a:t>D. </a:t>
            </a:r>
            <a:r>
              <a:rPr lang="en-US" dirty="0" err="1" smtClean="0"/>
              <a:t>Maraming</a:t>
            </a:r>
            <a:r>
              <a:rPr lang="en-US" dirty="0" smtClean="0"/>
              <a:t> Pilipino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nagnanais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</a:p>
          <a:p>
            <a:pPr lvl="0" latinLnBrk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makapangibang-bansa</a:t>
            </a:r>
            <a:r>
              <a:rPr lang="en-US" dirty="0" smtClean="0"/>
              <a:t>.</a:t>
            </a: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79. Batay sa binasang sanaysay, ano ang masasabing kalagayan ng lipunang Pilipino?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Dadami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</a:t>
            </a:r>
            <a:r>
              <a:rPr lang="en-US" sz="4000" dirty="0" smtClean="0"/>
              <a:t> </a:t>
            </a:r>
            <a:r>
              <a:rPr lang="en-US" sz="4000" dirty="0" err="1" smtClean="0"/>
              <a:t>gawa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Pilipino.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Mababawasan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Pilipinong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kumakalam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sikmura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Hindi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aangkat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banyagang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ibang</a:t>
            </a:r>
            <a:r>
              <a:rPr lang="en-US" sz="4000" dirty="0" smtClean="0"/>
              <a:t> </a:t>
            </a:r>
            <a:r>
              <a:rPr lang="en-US" sz="4000" dirty="0" err="1" smtClean="0"/>
              <a:t>bansa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Higit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makakamit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</a:t>
            </a:r>
            <a:r>
              <a:rPr lang="en-US" sz="4000" dirty="0" err="1" smtClean="0"/>
              <a:t>pag-unlad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buhay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bawat</a:t>
            </a:r>
            <a:r>
              <a:rPr lang="en-US" sz="4000" dirty="0" smtClean="0"/>
              <a:t> Pilipino.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9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80. Ipinapaliwanag ng sanaysay na kung ang Pilipinismo’y magiging kalangkap ng pang-araw-araw na buhay ng mga Pilipino, __________________.</a:t>
            </a:r>
            <a:endParaRPr lang="en-US" sz="32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Dadami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</a:t>
            </a:r>
            <a:r>
              <a:rPr lang="en-US" sz="4000" dirty="0" smtClean="0"/>
              <a:t> </a:t>
            </a:r>
            <a:r>
              <a:rPr lang="en-US" sz="4000" dirty="0" err="1" smtClean="0"/>
              <a:t>gawa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Pilipino.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Mababawasan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Pilipinong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kumakalam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sikmura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C. Hindi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aangkat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mga</a:t>
            </a:r>
            <a:r>
              <a:rPr lang="en-US" sz="4000" dirty="0" smtClean="0"/>
              <a:t> </a:t>
            </a:r>
            <a:r>
              <a:rPr lang="en-US" sz="4000" dirty="0" err="1" smtClean="0"/>
              <a:t>banyagang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produkto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ibang</a:t>
            </a:r>
            <a:r>
              <a:rPr lang="en-US" sz="4000" dirty="0" smtClean="0"/>
              <a:t> </a:t>
            </a:r>
            <a:r>
              <a:rPr lang="en-US" sz="4000" dirty="0" err="1" smtClean="0"/>
              <a:t>bansa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D. </a:t>
            </a:r>
            <a:r>
              <a:rPr lang="en-US" sz="4000" b="1" dirty="0" err="1" smtClean="0">
                <a:solidFill>
                  <a:srgbClr val="FFFF00"/>
                </a:solidFill>
              </a:rPr>
              <a:t>Higit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na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makakamit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ang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pag-unlad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buhay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bawat</a:t>
            </a:r>
            <a:r>
              <a:rPr lang="en-US" sz="4000" b="1" dirty="0" smtClean="0">
                <a:solidFill>
                  <a:srgbClr val="FFFF00"/>
                </a:solidFill>
              </a:rPr>
              <a:t> Pilipino.</a:t>
            </a:r>
            <a:endParaRPr lang="en-US" sz="4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9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80. Ipinapaliwanag ng sanaysay na kung ang Pilipinismo’y magiging kalangkap ng pang-araw-araw na buhay ng mga Pilipino, __________________.</a:t>
            </a:r>
            <a:endParaRPr lang="en-US" sz="32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3200" dirty="0" smtClean="0"/>
              <a:t>A. </a:t>
            </a:r>
            <a:r>
              <a:rPr lang="en-US" sz="3200" dirty="0" err="1" smtClean="0"/>
              <a:t>Pagtatanghal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 </a:t>
            </a:r>
            <a:r>
              <a:rPr lang="en-US" sz="3200" dirty="0" err="1" smtClean="0"/>
              <a:t>nasyonalismong</a:t>
            </a:r>
            <a:r>
              <a:rPr lang="en-US" sz="3200" dirty="0" smtClean="0"/>
              <a:t> Pilipino</a:t>
            </a:r>
            <a:r>
              <a:rPr lang="en-US" sz="3200" dirty="0" smtClean="0"/>
              <a:t>.</a:t>
            </a:r>
          </a:p>
          <a:p>
            <a:pPr lvl="0" latinLnBrk="1"/>
            <a:r>
              <a:rPr lang="en-US" sz="3200" dirty="0" smtClean="0"/>
              <a:t>B. </a:t>
            </a:r>
            <a:r>
              <a:rPr lang="en-US" sz="3200" dirty="0" err="1" smtClean="0"/>
              <a:t>Itambal</a:t>
            </a:r>
            <a:r>
              <a:rPr lang="en-US" sz="3200" dirty="0" smtClean="0"/>
              <a:t>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diwang</a:t>
            </a:r>
            <a:r>
              <a:rPr lang="en-US" sz="3200" dirty="0" smtClean="0"/>
              <a:t> Malaya,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sipag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paggawa</a:t>
            </a:r>
            <a:r>
              <a:rPr lang="en-US" sz="3200" dirty="0" smtClean="0"/>
              <a:t> at </a:t>
            </a:r>
            <a:r>
              <a:rPr lang="en-US" sz="3200" dirty="0" err="1" smtClean="0"/>
              <a:t>taimtim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pagmamahal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likas</a:t>
            </a:r>
            <a:r>
              <a:rPr lang="en-US" sz="3200" dirty="0" smtClean="0"/>
              <a:t> at </a:t>
            </a:r>
            <a:r>
              <a:rPr lang="en-US" sz="3200" dirty="0" err="1" smtClean="0"/>
              <a:t>pinaunlad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pamana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 </a:t>
            </a:r>
            <a:r>
              <a:rPr lang="en-US" sz="3200" dirty="0" err="1" smtClean="0"/>
              <a:t>ating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ninuno</a:t>
            </a:r>
            <a:r>
              <a:rPr lang="en-US" sz="3200" dirty="0" smtClean="0"/>
              <a:t>.</a:t>
            </a:r>
          </a:p>
          <a:p>
            <a:pPr lvl="0" latinLnBrk="1"/>
            <a:r>
              <a:rPr lang="en-US" sz="3200" dirty="0" smtClean="0"/>
              <a:t>C. </a:t>
            </a:r>
            <a:r>
              <a:rPr lang="en-US" sz="3200" dirty="0" err="1" smtClean="0"/>
              <a:t>Pagyamanin</a:t>
            </a:r>
            <a:r>
              <a:rPr lang="en-US" sz="3200" dirty="0" smtClean="0"/>
              <a:t> at </a:t>
            </a:r>
            <a:r>
              <a:rPr lang="en-US" sz="3200" dirty="0" err="1" smtClean="0"/>
              <a:t>pagmalasakitang</a:t>
            </a:r>
            <a:r>
              <a:rPr lang="en-US" sz="3200" dirty="0" smtClean="0"/>
              <a:t> </a:t>
            </a:r>
            <a:r>
              <a:rPr lang="en-US" sz="3200" dirty="0" err="1" smtClean="0"/>
              <a:t>palagi</a:t>
            </a:r>
            <a:r>
              <a:rPr lang="en-US" sz="3200" dirty="0" smtClean="0"/>
              <a:t> </a:t>
            </a:r>
            <a:r>
              <a:rPr lang="en-US" sz="3200" dirty="0" err="1" smtClean="0"/>
              <a:t>silang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susing</a:t>
            </a:r>
            <a:r>
              <a:rPr lang="en-US" sz="3200" dirty="0" smtClean="0"/>
              <a:t> </a:t>
            </a:r>
            <a:r>
              <a:rPr lang="en-US" sz="3200" dirty="0" err="1" smtClean="0"/>
              <a:t>ginto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tunay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kalayaan</a:t>
            </a:r>
            <a:r>
              <a:rPr lang="en-US" sz="3200" dirty="0" smtClean="0"/>
              <a:t> at </a:t>
            </a:r>
            <a:r>
              <a:rPr lang="en-US" sz="3200" dirty="0" err="1" smtClean="0"/>
              <a:t>katubusan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 </a:t>
            </a:r>
            <a:r>
              <a:rPr lang="en-US" sz="3200" dirty="0" err="1" smtClean="0"/>
              <a:t>Pilipinas</a:t>
            </a:r>
            <a:r>
              <a:rPr lang="en-US" sz="3200" dirty="0" smtClean="0"/>
              <a:t>.</a:t>
            </a:r>
          </a:p>
          <a:p>
            <a:pPr lvl="0" latinLnBrk="1"/>
            <a:r>
              <a:rPr lang="en-US" sz="3200" dirty="0" smtClean="0"/>
              <a:t>D. </a:t>
            </a:r>
            <a:r>
              <a:rPr lang="en-US" sz="3200" dirty="0" err="1" smtClean="0"/>
              <a:t>Mawawala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sawimpalad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kababayang</a:t>
            </a:r>
            <a:r>
              <a:rPr lang="en-US" sz="3200" dirty="0" smtClean="0"/>
              <a:t> </a:t>
            </a:r>
            <a:r>
              <a:rPr lang="en-US" sz="3200" dirty="0" err="1" smtClean="0"/>
              <a:t>namumulot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basurahan</a:t>
            </a:r>
            <a:r>
              <a:rPr lang="en-US" sz="3200" dirty="0" smtClean="0"/>
              <a:t> </a:t>
            </a:r>
            <a:r>
              <a:rPr lang="en-US" sz="3200" dirty="0" err="1" smtClean="0"/>
              <a:t>upang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makatawid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gutom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81. Ano ang itinuturo ng binasang sanaysay?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3200" b="1" dirty="0" smtClean="0">
                <a:solidFill>
                  <a:srgbClr val="FFFF00"/>
                </a:solidFill>
              </a:rPr>
              <a:t>A. </a:t>
            </a:r>
            <a:r>
              <a:rPr lang="en-US" sz="3200" b="1" dirty="0" err="1" smtClean="0">
                <a:solidFill>
                  <a:srgbClr val="FFFF00"/>
                </a:solidFill>
              </a:rPr>
              <a:t>Pagtatanghal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ng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nasyonalismong</a:t>
            </a:r>
            <a:r>
              <a:rPr lang="en-US" sz="3200" b="1" dirty="0" smtClean="0">
                <a:solidFill>
                  <a:srgbClr val="FFFF00"/>
                </a:solidFill>
              </a:rPr>
              <a:t> Pilipino.</a:t>
            </a:r>
            <a:endParaRPr lang="en-US" sz="32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3200" dirty="0" smtClean="0"/>
              <a:t>B. </a:t>
            </a:r>
            <a:r>
              <a:rPr lang="en-US" sz="3200" dirty="0" err="1" smtClean="0"/>
              <a:t>Itambal</a:t>
            </a:r>
            <a:r>
              <a:rPr lang="en-US" sz="3200" dirty="0" smtClean="0"/>
              <a:t>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diwang</a:t>
            </a:r>
            <a:r>
              <a:rPr lang="en-US" sz="3200" dirty="0" smtClean="0"/>
              <a:t> Malaya,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sipag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paggawa</a:t>
            </a:r>
            <a:r>
              <a:rPr lang="en-US" sz="3200" dirty="0" smtClean="0"/>
              <a:t> at </a:t>
            </a:r>
            <a:r>
              <a:rPr lang="en-US" sz="3200" dirty="0" err="1" smtClean="0"/>
              <a:t>taimtim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pagmamahal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likas</a:t>
            </a:r>
            <a:r>
              <a:rPr lang="en-US" sz="3200" dirty="0" smtClean="0"/>
              <a:t> at </a:t>
            </a:r>
            <a:r>
              <a:rPr lang="en-US" sz="3200" dirty="0" err="1" smtClean="0"/>
              <a:t>pinaunlad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pamana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 </a:t>
            </a:r>
            <a:r>
              <a:rPr lang="en-US" sz="3200" dirty="0" err="1" smtClean="0"/>
              <a:t>ating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ninuno</a:t>
            </a:r>
            <a:r>
              <a:rPr lang="en-US" sz="3200" dirty="0" smtClean="0"/>
              <a:t>.</a:t>
            </a:r>
          </a:p>
          <a:p>
            <a:pPr lvl="0" latinLnBrk="1"/>
            <a:r>
              <a:rPr lang="en-US" sz="3200" dirty="0" smtClean="0"/>
              <a:t>C. </a:t>
            </a:r>
            <a:r>
              <a:rPr lang="en-US" sz="3200" dirty="0" err="1" smtClean="0"/>
              <a:t>Pagyamanin</a:t>
            </a:r>
            <a:r>
              <a:rPr lang="en-US" sz="3200" dirty="0" smtClean="0"/>
              <a:t> at </a:t>
            </a:r>
            <a:r>
              <a:rPr lang="en-US" sz="3200" dirty="0" err="1" smtClean="0"/>
              <a:t>pagmalasakitang</a:t>
            </a:r>
            <a:r>
              <a:rPr lang="en-US" sz="3200" dirty="0" smtClean="0"/>
              <a:t> </a:t>
            </a:r>
            <a:r>
              <a:rPr lang="en-US" sz="3200" dirty="0" err="1" smtClean="0"/>
              <a:t>palagi</a:t>
            </a:r>
            <a:r>
              <a:rPr lang="en-US" sz="3200" dirty="0" smtClean="0"/>
              <a:t> </a:t>
            </a:r>
            <a:r>
              <a:rPr lang="en-US" sz="3200" dirty="0" err="1" smtClean="0"/>
              <a:t>silang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susing</a:t>
            </a:r>
            <a:r>
              <a:rPr lang="en-US" sz="3200" dirty="0" smtClean="0"/>
              <a:t> </a:t>
            </a:r>
            <a:r>
              <a:rPr lang="en-US" sz="3200" dirty="0" err="1" smtClean="0"/>
              <a:t>ginto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tunay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kalayaan</a:t>
            </a:r>
            <a:r>
              <a:rPr lang="en-US" sz="3200" dirty="0" smtClean="0"/>
              <a:t> at </a:t>
            </a:r>
            <a:r>
              <a:rPr lang="en-US" sz="3200" dirty="0" err="1" smtClean="0"/>
              <a:t>katubusan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 </a:t>
            </a:r>
            <a:r>
              <a:rPr lang="en-US" sz="3200" dirty="0" err="1" smtClean="0"/>
              <a:t>Pilipinas</a:t>
            </a:r>
            <a:r>
              <a:rPr lang="en-US" sz="3200" dirty="0" smtClean="0"/>
              <a:t>.</a:t>
            </a:r>
          </a:p>
          <a:p>
            <a:pPr lvl="0" latinLnBrk="1"/>
            <a:r>
              <a:rPr lang="en-US" sz="3200" dirty="0" smtClean="0"/>
              <a:t>D. </a:t>
            </a:r>
            <a:r>
              <a:rPr lang="en-US" sz="3200" dirty="0" err="1" smtClean="0"/>
              <a:t>Mawawala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ang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sawimpalad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kababayang</a:t>
            </a:r>
            <a:r>
              <a:rPr lang="en-US" sz="3200" dirty="0" smtClean="0"/>
              <a:t> </a:t>
            </a:r>
            <a:r>
              <a:rPr lang="en-US" sz="3200" dirty="0" err="1" smtClean="0"/>
              <a:t>namumulot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mga</a:t>
            </a:r>
            <a:r>
              <a:rPr lang="en-US" sz="3200" dirty="0" smtClean="0"/>
              <a:t> </a:t>
            </a:r>
            <a:r>
              <a:rPr lang="en-US" sz="3200" dirty="0" err="1" smtClean="0"/>
              <a:t>basurahan</a:t>
            </a:r>
            <a:r>
              <a:rPr lang="en-US" sz="3200" dirty="0" smtClean="0"/>
              <a:t> </a:t>
            </a:r>
            <a:r>
              <a:rPr lang="en-US" sz="3200" dirty="0" err="1" smtClean="0"/>
              <a:t>upang</a:t>
            </a:r>
            <a:r>
              <a:rPr lang="en-US" sz="3200" dirty="0" smtClean="0"/>
              <a:t> </a:t>
            </a:r>
          </a:p>
          <a:p>
            <a:pPr lvl="0" latinLnBrk="1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makatawid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gutom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81. Ano ang itinuturo ng binasang sanaysay?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Naloko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Napakain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Napahanga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Napaniwala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82. Madali kasi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napakagat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sa pain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72000"/>
          </a:xfrm>
        </p:spPr>
        <p:txBody>
          <a:bodyPr/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Naloko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Napakain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</a:t>
            </a:r>
            <a:r>
              <a:rPr lang="en-US" sz="6600" dirty="0" smtClean="0"/>
              <a:t>. </a:t>
            </a:r>
            <a:r>
              <a:rPr lang="en-US" sz="6600" dirty="0" err="1" smtClean="0"/>
              <a:t>Napahanga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Napaniwala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82. </a:t>
            </a:r>
            <a:r>
              <a:rPr lang="en-US" dirty="0" err="1" smtClean="0"/>
              <a:t>Madali</a:t>
            </a:r>
            <a:r>
              <a:rPr lang="en-US" dirty="0" smtClean="0"/>
              <a:t> </a:t>
            </a:r>
            <a:r>
              <a:rPr lang="en-US" dirty="0" err="1" smtClean="0"/>
              <a:t>kasi</a:t>
            </a:r>
            <a:r>
              <a:rPr lang="en-US" dirty="0" smtClean="0"/>
              <a:t>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napakagat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sa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pain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Magkaibigan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Magkasundo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Mag</a:t>
            </a:r>
            <a:r>
              <a:rPr lang="en-US" sz="7200" dirty="0" smtClean="0"/>
              <a:t>-</a:t>
            </a:r>
            <a:r>
              <a:rPr lang="en-US" sz="7200" dirty="0" err="1" smtClean="0"/>
              <a:t>asawa</a:t>
            </a:r>
            <a:endParaRPr lang="en-US" sz="7200" dirty="0" smtClean="0"/>
          </a:p>
          <a:p>
            <a:r>
              <a:rPr lang="en-US" sz="7200" dirty="0" smtClean="0"/>
              <a:t>D. </a:t>
            </a:r>
            <a:r>
              <a:rPr lang="en-US" sz="7200" dirty="0" err="1" smtClean="0"/>
              <a:t>Magkakilala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83. Madali nilang nakamit ang tagumpay,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magkataling-puso</a:t>
            </a:r>
            <a:r>
              <a:rPr lang="en-US" dirty="0" smtClean="0"/>
              <a:t> kasi sila.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Magkaibigan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Magkasundo</a:t>
            </a:r>
            <a:endParaRPr lang="en-US" sz="7200" dirty="0" smtClean="0"/>
          </a:p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C. </a:t>
            </a:r>
            <a:r>
              <a:rPr lang="en-US" sz="7200" b="1" dirty="0" err="1" smtClean="0">
                <a:solidFill>
                  <a:srgbClr val="FFFF00"/>
                </a:solidFill>
              </a:rPr>
              <a:t>Mag</a:t>
            </a:r>
            <a:r>
              <a:rPr lang="en-US" sz="7200" b="1" dirty="0" smtClean="0">
                <a:solidFill>
                  <a:srgbClr val="FFFF00"/>
                </a:solidFill>
              </a:rPr>
              <a:t>-</a:t>
            </a:r>
            <a:r>
              <a:rPr lang="en-US" sz="7200" b="1" dirty="0" err="1" smtClean="0">
                <a:solidFill>
                  <a:srgbClr val="FFFF00"/>
                </a:solidFill>
              </a:rPr>
              <a:t>asawa</a:t>
            </a:r>
            <a:endParaRPr lang="en-US" sz="7200" dirty="0" smtClean="0">
              <a:solidFill>
                <a:srgbClr val="FFFF00"/>
              </a:solidFill>
            </a:endParaRPr>
          </a:p>
          <a:p>
            <a:r>
              <a:rPr lang="en-US" sz="7200" dirty="0" smtClean="0"/>
              <a:t>D. </a:t>
            </a:r>
            <a:r>
              <a:rPr lang="en-US" sz="7200" dirty="0" err="1" smtClean="0"/>
              <a:t>Magkakilala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83. Madali nilang nakamit ang tagumpay,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magkataling-puso</a:t>
            </a:r>
            <a:r>
              <a:rPr lang="en-US" dirty="0" smtClean="0"/>
              <a:t> kasi sila.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Agunyas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Batingting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Kampana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Kampanilya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/>
              <a:t>9. </a:t>
            </a:r>
            <a:r>
              <a:rPr lang="en-US" sz="4000" dirty="0" err="1" smtClean="0"/>
              <a:t>Tapos</a:t>
            </a:r>
            <a:r>
              <a:rPr lang="en-US" sz="4000" dirty="0" smtClean="0"/>
              <a:t> na ang klase kapag tumunog na ang ____________________.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Aksidente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Kamalasan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Naputulan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kamay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Nawalan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suwerte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84. Di niya matanggap 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kasawiang-palad</a:t>
            </a:r>
            <a:r>
              <a:rPr lang="en-US" dirty="0" smtClean="0"/>
              <a:t> na inabot ng kanyang pamilya.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A. </a:t>
            </a:r>
            <a:r>
              <a:rPr lang="en-US" sz="5400" b="1" dirty="0" err="1" smtClean="0">
                <a:solidFill>
                  <a:srgbClr val="FFFF00"/>
                </a:solidFill>
              </a:rPr>
              <a:t>Aksidente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Kamalasan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Naputulan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kamay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Nawalan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suwerte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84. Di niya matanggap 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kasawiang-palad</a:t>
            </a:r>
            <a:r>
              <a:rPr lang="en-US" dirty="0" smtClean="0"/>
              <a:t> na inabot ng kanyang pamilya.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50292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Magkaibigan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Ayaw</a:t>
            </a:r>
            <a:r>
              <a:rPr lang="en-US" sz="4800" dirty="0" smtClean="0"/>
              <a:t> </a:t>
            </a:r>
            <a:r>
              <a:rPr lang="en-US" sz="4800" dirty="0" err="1" smtClean="0"/>
              <a:t>maghugas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pinggan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Magkasundo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Magkasama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iisang</a:t>
            </a:r>
            <a:r>
              <a:rPr lang="en-US" sz="4800" dirty="0" smtClean="0"/>
              <a:t> </a:t>
            </a:r>
            <a:r>
              <a:rPr lang="en-US" sz="4800" dirty="0" err="1" smtClean="0"/>
              <a:t>bahay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85. Magkasundung-magkasundo sila sa lahat ng bagay, pano’y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kumakain sila ng iisang pinggan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5029200"/>
          </a:xfrm>
        </p:spPr>
        <p:txBody>
          <a:bodyPr/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</a:t>
            </a:r>
            <a:r>
              <a:rPr lang="en-US" sz="4800" b="1" dirty="0" err="1" smtClean="0">
                <a:solidFill>
                  <a:srgbClr val="FFFF00"/>
                </a:solidFill>
              </a:rPr>
              <a:t>Magkaibigan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Ayaw</a:t>
            </a:r>
            <a:r>
              <a:rPr lang="en-US" sz="4800" dirty="0" smtClean="0"/>
              <a:t> </a:t>
            </a:r>
            <a:r>
              <a:rPr lang="en-US" sz="4800" dirty="0" err="1" smtClean="0"/>
              <a:t>maghugas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pinggan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Magkasundo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Magkasama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iisang</a:t>
            </a:r>
            <a:r>
              <a:rPr lang="en-US" sz="4800" dirty="0" smtClean="0"/>
              <a:t> </a:t>
            </a:r>
            <a:r>
              <a:rPr lang="en-US" sz="4800" dirty="0" err="1" smtClean="0"/>
              <a:t>bahay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85. Magkasundung-magkasundo sila sa lahat ng bagay, pano’y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kumakain sila ng iisang pinggan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Walang</a:t>
            </a:r>
            <a:r>
              <a:rPr lang="en-US" sz="6600" dirty="0" smtClean="0"/>
              <a:t> </a:t>
            </a:r>
            <a:r>
              <a:rPr lang="en-US" sz="6600" dirty="0" err="1" smtClean="0"/>
              <a:t>lakas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Hinang</a:t>
            </a:r>
            <a:r>
              <a:rPr lang="en-US" sz="6600" dirty="0" smtClean="0"/>
              <a:t>-</a:t>
            </a:r>
            <a:r>
              <a:rPr lang="en-US" sz="6600" dirty="0" err="1" smtClean="0"/>
              <a:t>hina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Nawalan</a:t>
            </a:r>
            <a:r>
              <a:rPr lang="en-US" sz="6600" dirty="0" smtClean="0"/>
              <a:t> </a:t>
            </a:r>
            <a:r>
              <a:rPr lang="en-US" sz="6600" dirty="0" err="1" smtClean="0"/>
              <a:t>ng</a:t>
            </a:r>
            <a:r>
              <a:rPr lang="en-US" sz="6600" dirty="0" smtClean="0"/>
              <a:t> </a:t>
            </a:r>
            <a:r>
              <a:rPr lang="en-US" sz="6600" dirty="0" err="1" smtClean="0"/>
              <a:t>puri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Nanlalata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86. Umuwi siya isang gabi na parang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lantang bulaklak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Walang</a:t>
            </a:r>
            <a:r>
              <a:rPr lang="en-US" sz="6600" dirty="0" smtClean="0"/>
              <a:t> </a:t>
            </a:r>
            <a:r>
              <a:rPr lang="en-US" sz="6600" dirty="0" err="1" smtClean="0"/>
              <a:t>lakas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</a:t>
            </a:r>
            <a:r>
              <a:rPr lang="en-US" sz="6600" b="1" dirty="0" err="1" smtClean="0">
                <a:solidFill>
                  <a:srgbClr val="FFFF00"/>
                </a:solidFill>
              </a:rPr>
              <a:t>Hinang</a:t>
            </a:r>
            <a:r>
              <a:rPr lang="en-US" sz="6600" b="1" dirty="0" smtClean="0">
                <a:solidFill>
                  <a:srgbClr val="FFFF00"/>
                </a:solidFill>
              </a:rPr>
              <a:t>-</a:t>
            </a:r>
            <a:r>
              <a:rPr lang="en-US" sz="6600" b="1" dirty="0" err="1" smtClean="0">
                <a:solidFill>
                  <a:srgbClr val="FFFF00"/>
                </a:solidFill>
              </a:rPr>
              <a:t>hina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Nawalan</a:t>
            </a:r>
            <a:r>
              <a:rPr lang="en-US" sz="6600" dirty="0" smtClean="0"/>
              <a:t> </a:t>
            </a:r>
            <a:r>
              <a:rPr lang="en-US" sz="6600" dirty="0" err="1" smtClean="0"/>
              <a:t>ng</a:t>
            </a:r>
            <a:r>
              <a:rPr lang="en-US" sz="6600" dirty="0" smtClean="0"/>
              <a:t> </a:t>
            </a:r>
            <a:r>
              <a:rPr lang="en-US" sz="6600" dirty="0" err="1" smtClean="0"/>
              <a:t>puri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Nanlalata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86. Umuwi siya isang gabi na parang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lantang bulaklak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800" dirty="0" smtClean="0"/>
              <a:t>A. May </a:t>
            </a:r>
            <a:r>
              <a:rPr lang="en-US" sz="4800" dirty="0" err="1" smtClean="0"/>
              <a:t>sama</a:t>
            </a:r>
            <a:r>
              <a:rPr lang="en-US" sz="4800" dirty="0" smtClean="0"/>
              <a:t> n </a:t>
            </a:r>
            <a:r>
              <a:rPr lang="en-US" sz="4800" dirty="0" err="1" smtClean="0"/>
              <a:t>loob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Di </a:t>
            </a:r>
            <a:r>
              <a:rPr lang="en-US" sz="4800" dirty="0" err="1" smtClean="0"/>
              <a:t>magkasundo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Mainit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dugo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isa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Magkaaway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87. Di dapat silang magsama dahil sila ay parang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langis at tubig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4800" dirty="0" smtClean="0"/>
              <a:t>A. May </a:t>
            </a:r>
            <a:r>
              <a:rPr lang="en-US" sz="4800" dirty="0" err="1" smtClean="0"/>
              <a:t>sama</a:t>
            </a:r>
            <a:r>
              <a:rPr lang="en-US" sz="4800" dirty="0" smtClean="0"/>
              <a:t> n </a:t>
            </a:r>
            <a:r>
              <a:rPr lang="en-US" sz="4800" dirty="0" err="1" smtClean="0"/>
              <a:t>loob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B. Di </a:t>
            </a:r>
            <a:r>
              <a:rPr lang="en-US" sz="4800" b="1" dirty="0" err="1" smtClean="0">
                <a:solidFill>
                  <a:srgbClr val="FFFF00"/>
                </a:solidFill>
              </a:rPr>
              <a:t>magkasundo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Mainit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dugo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isa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Magkaaway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87. Di dapat silang magsama dahil sila ay parang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langis at tubig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Minalian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Winasto</a:t>
            </a:r>
            <a:r>
              <a:rPr lang="en-US" sz="5400" dirty="0" smtClean="0"/>
              <a:t> </a:t>
            </a:r>
            <a:r>
              <a:rPr lang="en-US" sz="5400" dirty="0" err="1" smtClean="0"/>
              <a:t>kahit</a:t>
            </a:r>
            <a:r>
              <a:rPr lang="en-US" sz="5400" dirty="0" smtClean="0"/>
              <a:t> </a:t>
            </a:r>
            <a:r>
              <a:rPr lang="en-US" sz="5400" dirty="0" err="1" smtClean="0"/>
              <a:t>mali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Inayos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pamamagitan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pandaraya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Ipinawasto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iba</a:t>
            </a:r>
            <a:endParaRPr lang="en-US" sz="5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88. Ayaw kong maniwala na kaya nakakuha ng mataas na marka sa pagsusulit ay dahil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dinuktor</a:t>
            </a:r>
            <a:r>
              <a:rPr lang="en-US" dirty="0" smtClean="0"/>
              <a:t> ito ng iba.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Minalian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Winasto</a:t>
            </a:r>
            <a:r>
              <a:rPr lang="en-US" sz="5400" dirty="0" smtClean="0"/>
              <a:t> </a:t>
            </a:r>
            <a:r>
              <a:rPr lang="en-US" sz="5400" dirty="0" err="1" smtClean="0"/>
              <a:t>kahit</a:t>
            </a:r>
            <a:r>
              <a:rPr lang="en-US" sz="5400" dirty="0" smtClean="0"/>
              <a:t> </a:t>
            </a:r>
            <a:r>
              <a:rPr lang="en-US" sz="5400" dirty="0" err="1" smtClean="0"/>
              <a:t>mali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C. </a:t>
            </a:r>
            <a:r>
              <a:rPr lang="en-US" sz="5400" b="1" dirty="0" err="1" smtClean="0">
                <a:solidFill>
                  <a:srgbClr val="FFFF00"/>
                </a:solidFill>
              </a:rPr>
              <a:t>Inayos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sa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pamamagitan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pandaraya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Ipinawasto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iba</a:t>
            </a:r>
            <a:endParaRPr lang="en-US" sz="5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88. Ayaw kong maniwala na kaya nakakuha ng mataas na marka sa pagsusulit ay dahil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dinuktor</a:t>
            </a:r>
            <a:r>
              <a:rPr lang="en-US" dirty="0" smtClean="0"/>
              <a:t> ito ng iba.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Agunyas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Batingting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C. </a:t>
            </a:r>
            <a:r>
              <a:rPr lang="en-US" sz="6000" b="1" dirty="0" err="1" smtClean="0">
                <a:solidFill>
                  <a:srgbClr val="FFFF00"/>
                </a:solidFill>
              </a:rPr>
              <a:t>Kampana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Kampanilya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/>
              <a:t>9. </a:t>
            </a:r>
            <a:r>
              <a:rPr lang="en-US" sz="4000" dirty="0" err="1" smtClean="0"/>
              <a:t>Tapos</a:t>
            </a:r>
            <a:r>
              <a:rPr lang="en-US" sz="4000" dirty="0" smtClean="0"/>
              <a:t> na ang klase kapag tumunog na ang ____________________.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14600"/>
            <a:ext cx="8839200" cy="4572000"/>
          </a:xfrm>
        </p:spPr>
        <p:txBody>
          <a:bodyPr/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munti</a:t>
            </a:r>
            <a:r>
              <a:rPr lang="en-US" sz="4000" dirty="0" smtClean="0"/>
              <a:t> </a:t>
            </a:r>
            <a:r>
              <a:rPr lang="en-US" sz="4000" dirty="0" err="1" smtClean="0"/>
              <a:t>mang</a:t>
            </a:r>
            <a:r>
              <a:rPr lang="en-US" sz="4000" dirty="0" smtClean="0"/>
              <a:t> </a:t>
            </a:r>
            <a:r>
              <a:rPr lang="en-US" sz="4000" dirty="0" err="1" smtClean="0"/>
              <a:t>kahihiyan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Mukhang</a:t>
            </a:r>
            <a:r>
              <a:rPr lang="en-US" sz="4000" dirty="0" smtClean="0"/>
              <a:t> </a:t>
            </a:r>
            <a:r>
              <a:rPr lang="en-US" sz="4000" dirty="0" err="1" smtClean="0"/>
              <a:t>tabla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mukha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Mahiyain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utang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loob</a:t>
            </a:r>
            <a:endParaRPr lang="en-US" sz="4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89. Talagang tabla ang mukha mo. Di mo man lang inisip na ako ang nagpasok sa iyo sa trabaho. Bakit mo ako siniraan sa ating Boss?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90800"/>
            <a:ext cx="8839200" cy="4572000"/>
          </a:xfrm>
        </p:spPr>
        <p:txBody>
          <a:bodyPr/>
          <a:lstStyle/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A. </a:t>
            </a:r>
            <a:r>
              <a:rPr lang="en-US" sz="4000" b="1" dirty="0" err="1" smtClean="0">
                <a:solidFill>
                  <a:srgbClr val="FFFF00"/>
                </a:solidFill>
              </a:rPr>
              <a:t>Walang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munti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mang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kahihiyan</a:t>
            </a:r>
            <a:endParaRPr lang="en-US" sz="4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Mukhang</a:t>
            </a:r>
            <a:r>
              <a:rPr lang="en-US" sz="4000" dirty="0" smtClean="0"/>
              <a:t> </a:t>
            </a:r>
            <a:r>
              <a:rPr lang="en-US" sz="4000" dirty="0" err="1" smtClean="0"/>
              <a:t>tabla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mukha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Mahiyain</a:t>
            </a:r>
            <a:endParaRPr lang="en-US" sz="4000" dirty="0" smtClean="0"/>
          </a:p>
          <a:p>
            <a:pPr lvl="0" latinLnBrk="1"/>
            <a:r>
              <a:rPr lang="en-US" sz="4000" dirty="0" smtClean="0"/>
              <a:t>D. </a:t>
            </a:r>
            <a:r>
              <a:rPr lang="en-US" sz="4000" dirty="0" err="1" smtClean="0"/>
              <a:t>Walang</a:t>
            </a:r>
            <a:r>
              <a:rPr lang="en-US" sz="4000" dirty="0" smtClean="0"/>
              <a:t> </a:t>
            </a:r>
            <a:r>
              <a:rPr lang="en-US" sz="4000" dirty="0" err="1" smtClean="0"/>
              <a:t>utang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loob</a:t>
            </a:r>
            <a:endParaRPr lang="en-US" sz="4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89. Talagang tabla ang mukha mo. Di mo man lang inisip na ako ang nagpasok sa iyo sa trabaho. Bakit mo ako siniraan sa ating Boss?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 fontScale="85000" lnSpcReduction="100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Takot</a:t>
            </a:r>
            <a:r>
              <a:rPr lang="en-US" sz="4400" dirty="0" smtClean="0"/>
              <a:t> </a:t>
            </a:r>
            <a:r>
              <a:rPr lang="en-US" sz="4400" dirty="0" err="1" smtClean="0"/>
              <a:t>magkaroon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kasalanan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endParaRPr lang="en-US" sz="4400" dirty="0" smtClean="0"/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ibang</a:t>
            </a:r>
            <a:r>
              <a:rPr lang="en-US" sz="4400" dirty="0" smtClean="0"/>
              <a:t> </a:t>
            </a:r>
            <a:r>
              <a:rPr lang="en-US" sz="4400" dirty="0" err="1" smtClean="0"/>
              <a:t>tao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Nagbabayad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kasalanan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isang</a:t>
            </a:r>
            <a:r>
              <a:rPr lang="en-US" sz="4400" dirty="0" smtClean="0"/>
              <a:t> </a:t>
            </a:r>
            <a:r>
              <a:rPr lang="en-US" sz="4400" dirty="0" err="1" smtClean="0"/>
              <a:t>tao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Humihingi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patawad</a:t>
            </a:r>
            <a:r>
              <a:rPr lang="en-US" sz="4400" dirty="0" smtClean="0"/>
              <a:t> </a:t>
            </a:r>
            <a:r>
              <a:rPr lang="en-US" sz="4400" dirty="0" err="1" smtClean="0"/>
              <a:t>nang</a:t>
            </a:r>
            <a:r>
              <a:rPr lang="en-US" sz="4400" dirty="0" smtClean="0"/>
              <a:t> </a:t>
            </a:r>
            <a:r>
              <a:rPr lang="en-US" sz="4400" dirty="0" err="1" smtClean="0"/>
              <a:t>di-tahasan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D. </a:t>
            </a:r>
            <a:r>
              <a:rPr lang="en-US" sz="4400" dirty="0" err="1" smtClean="0"/>
              <a:t>Umiiwas</a:t>
            </a:r>
            <a:r>
              <a:rPr lang="en-US" sz="4400" dirty="0" smtClean="0"/>
              <a:t> </a:t>
            </a:r>
            <a:r>
              <a:rPr lang="en-US" sz="4400" dirty="0" err="1" smtClean="0"/>
              <a:t>magkaroon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pananagutan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isang</a:t>
            </a:r>
            <a:r>
              <a:rPr lang="en-US" sz="4400" dirty="0" smtClean="0"/>
              <a:t> </a:t>
            </a:r>
            <a:r>
              <a:rPr lang="en-US" sz="4400" dirty="0" err="1" smtClean="0"/>
              <a:t>naganap</a:t>
            </a:r>
            <a:r>
              <a:rPr lang="en-US" sz="4400" dirty="0" smtClean="0"/>
              <a:t> </a:t>
            </a:r>
          </a:p>
          <a:p>
            <a:pPr lvl="0" latinLnBrk="1">
              <a:buNone/>
            </a:pPr>
            <a:r>
              <a:rPr lang="en-US" sz="4400" dirty="0" smtClean="0"/>
              <a:t>       </a:t>
            </a:r>
            <a:r>
              <a:rPr lang="en-US" sz="4400" dirty="0" err="1" smtClean="0"/>
              <a:t>napangyayari</a:t>
            </a:r>
            <a:endParaRPr lang="en-US" sz="4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90.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nagmamagandang-loob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Polo ay </a:t>
            </a:r>
            <a:r>
              <a:rPr lang="en-US" dirty="0" err="1" smtClean="0"/>
              <a:t>dahil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nahuhugas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siya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ng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kamay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Huwag</a:t>
            </a:r>
            <a:r>
              <a:rPr lang="en-US" dirty="0" smtClean="0"/>
              <a:t> mo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r>
              <a:rPr lang="en-US" dirty="0" err="1" smtClean="0"/>
              <a:t>paniwalaan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 fontScale="85000" lnSpcReduction="10000"/>
          </a:bodyPr>
          <a:lstStyle/>
          <a:p>
            <a:pPr lvl="0" latinLnBrk="1"/>
            <a:r>
              <a:rPr lang="en-US" sz="4400" dirty="0" smtClean="0"/>
              <a:t>A. </a:t>
            </a:r>
            <a:r>
              <a:rPr lang="en-US" sz="4400" dirty="0" err="1" smtClean="0"/>
              <a:t>Takot</a:t>
            </a:r>
            <a:r>
              <a:rPr lang="en-US" sz="4400" dirty="0" smtClean="0"/>
              <a:t> </a:t>
            </a:r>
            <a:r>
              <a:rPr lang="en-US" sz="4400" dirty="0" err="1" smtClean="0"/>
              <a:t>magkaroon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kasalanan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endParaRPr lang="en-US" sz="4400" dirty="0" smtClean="0"/>
          </a:p>
          <a:p>
            <a:pPr lvl="0" latinLnBrk="1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ibang</a:t>
            </a:r>
            <a:r>
              <a:rPr lang="en-US" sz="4400" dirty="0" smtClean="0"/>
              <a:t> </a:t>
            </a:r>
            <a:r>
              <a:rPr lang="en-US" sz="4400" dirty="0" err="1" smtClean="0"/>
              <a:t>tao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B. </a:t>
            </a:r>
            <a:r>
              <a:rPr lang="en-US" sz="4400" dirty="0" err="1" smtClean="0"/>
              <a:t>Nagbabayad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kasalanan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isang</a:t>
            </a:r>
            <a:r>
              <a:rPr lang="en-US" sz="4400" dirty="0" smtClean="0"/>
              <a:t> </a:t>
            </a:r>
            <a:r>
              <a:rPr lang="en-US" sz="4400" dirty="0" err="1" smtClean="0"/>
              <a:t>tao</a:t>
            </a:r>
            <a:endParaRPr lang="en-US" sz="4400" dirty="0" smtClean="0"/>
          </a:p>
          <a:p>
            <a:pPr lvl="0" latinLnBrk="1"/>
            <a:r>
              <a:rPr lang="en-US" sz="4400" dirty="0" smtClean="0"/>
              <a:t>C. </a:t>
            </a:r>
            <a:r>
              <a:rPr lang="en-US" sz="4400" dirty="0" err="1" smtClean="0"/>
              <a:t>Humihingi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dirty="0" err="1" smtClean="0"/>
              <a:t>patawad</a:t>
            </a:r>
            <a:r>
              <a:rPr lang="en-US" sz="4400" dirty="0" smtClean="0"/>
              <a:t> </a:t>
            </a:r>
            <a:r>
              <a:rPr lang="en-US" sz="4400" dirty="0" err="1" smtClean="0"/>
              <a:t>nang</a:t>
            </a:r>
            <a:r>
              <a:rPr lang="en-US" sz="4400" dirty="0" smtClean="0"/>
              <a:t> </a:t>
            </a:r>
            <a:r>
              <a:rPr lang="en-US" sz="4400" dirty="0" err="1" smtClean="0"/>
              <a:t>di-tahasan</a:t>
            </a:r>
            <a:endParaRPr lang="en-US" sz="4400" dirty="0" smtClean="0"/>
          </a:p>
          <a:p>
            <a:pPr lvl="0" latinLnBrk="1"/>
            <a:r>
              <a:rPr lang="en-US" sz="4400" b="1" dirty="0" smtClean="0">
                <a:solidFill>
                  <a:srgbClr val="FFFF00"/>
                </a:solidFill>
              </a:rPr>
              <a:t>D. </a:t>
            </a:r>
            <a:r>
              <a:rPr lang="en-US" sz="4400" b="1" dirty="0" err="1" smtClean="0">
                <a:solidFill>
                  <a:srgbClr val="FFFF00"/>
                </a:solidFill>
              </a:rPr>
              <a:t>Umiiwas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magkaroon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       </a:t>
            </a:r>
            <a:r>
              <a:rPr lang="en-US" sz="4400" b="1" dirty="0" err="1" smtClean="0">
                <a:solidFill>
                  <a:srgbClr val="FFFF00"/>
                </a:solidFill>
              </a:rPr>
              <a:t>pananagutan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sa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isang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</a:rPr>
              <a:t>naganap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       </a:t>
            </a:r>
            <a:r>
              <a:rPr lang="en-US" sz="4400" b="1" dirty="0" err="1" smtClean="0">
                <a:solidFill>
                  <a:srgbClr val="FFFF00"/>
                </a:solidFill>
              </a:rPr>
              <a:t>napangyayari</a:t>
            </a:r>
            <a:endParaRPr lang="en-US" sz="4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90.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nagmamagandang-loob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Polo ay </a:t>
            </a:r>
            <a:r>
              <a:rPr lang="en-US" dirty="0" err="1" smtClean="0"/>
              <a:t>dahil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nahuhugas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siya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ng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kamay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Huwag</a:t>
            </a:r>
            <a:r>
              <a:rPr lang="en-US" dirty="0" smtClean="0"/>
              <a:t> mo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r>
              <a:rPr lang="en-US" dirty="0" err="1" smtClean="0"/>
              <a:t>paniwalaan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Walang</a:t>
            </a:r>
            <a:r>
              <a:rPr lang="en-US" sz="6600" dirty="0" smtClean="0"/>
              <a:t> </a:t>
            </a:r>
            <a:r>
              <a:rPr lang="en-US" sz="6600" dirty="0" err="1" smtClean="0"/>
              <a:t>ayawan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Ubusan</a:t>
            </a:r>
            <a:r>
              <a:rPr lang="en-US" sz="6600" dirty="0" smtClean="0"/>
              <a:t> </a:t>
            </a:r>
            <a:r>
              <a:rPr lang="en-US" sz="6600" dirty="0" err="1" smtClean="0"/>
              <a:t>ng</a:t>
            </a:r>
            <a:r>
              <a:rPr lang="en-US" sz="6600" dirty="0" smtClean="0"/>
              <a:t> </a:t>
            </a:r>
            <a:r>
              <a:rPr lang="en-US" sz="6600" dirty="0" err="1" smtClean="0"/>
              <a:t>lahi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Gantihan</a:t>
            </a:r>
            <a:r>
              <a:rPr lang="en-US" sz="6600" dirty="0" smtClean="0"/>
              <a:t> </a:t>
            </a:r>
            <a:r>
              <a:rPr lang="en-US" sz="6600" dirty="0" err="1" smtClean="0"/>
              <a:t>nang</a:t>
            </a:r>
            <a:endParaRPr lang="en-US" sz="6600" dirty="0" smtClean="0"/>
          </a:p>
          <a:p>
            <a:pPr lvl="0" latinLnBrk="1">
              <a:buNone/>
            </a:pPr>
            <a:r>
              <a:rPr lang="en-US" sz="6600" dirty="0" smtClean="0"/>
              <a:t>      </a:t>
            </a:r>
            <a:r>
              <a:rPr lang="en-US" sz="6600" dirty="0" err="1" smtClean="0"/>
              <a:t>ubos-kaya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Lakas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lakas</a:t>
            </a:r>
            <a:endParaRPr lang="en-US" sz="66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91. Ngayon lang ako nakakita ng labanang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ngipin sa ngipin</a:t>
            </a:r>
            <a:r>
              <a:rPr lang="en-US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Walang</a:t>
            </a:r>
            <a:r>
              <a:rPr lang="en-US" sz="6600" dirty="0" smtClean="0"/>
              <a:t> </a:t>
            </a:r>
            <a:r>
              <a:rPr lang="en-US" sz="6600" dirty="0" err="1" smtClean="0"/>
              <a:t>ayawan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Ubusan</a:t>
            </a:r>
            <a:r>
              <a:rPr lang="en-US" sz="6600" dirty="0" smtClean="0"/>
              <a:t> </a:t>
            </a:r>
            <a:r>
              <a:rPr lang="en-US" sz="6600" dirty="0" err="1" smtClean="0"/>
              <a:t>ng</a:t>
            </a:r>
            <a:r>
              <a:rPr lang="en-US" sz="6600" dirty="0" smtClean="0"/>
              <a:t> </a:t>
            </a:r>
            <a:r>
              <a:rPr lang="en-US" sz="6600" dirty="0" err="1" smtClean="0"/>
              <a:t>lahi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C. </a:t>
            </a:r>
            <a:r>
              <a:rPr lang="en-US" sz="6600" b="1" dirty="0" err="1" smtClean="0">
                <a:solidFill>
                  <a:srgbClr val="FFFF00"/>
                </a:solidFill>
              </a:rPr>
              <a:t>Gantihan</a:t>
            </a:r>
            <a:r>
              <a:rPr lang="en-US" sz="6600" b="1" dirty="0" smtClean="0">
                <a:solidFill>
                  <a:srgbClr val="FFFF00"/>
                </a:solidFill>
              </a:rPr>
              <a:t> </a:t>
            </a:r>
            <a:r>
              <a:rPr lang="en-US" sz="6600" b="1" dirty="0" err="1" smtClean="0">
                <a:solidFill>
                  <a:srgbClr val="FFFF00"/>
                </a:solidFill>
              </a:rPr>
              <a:t>nang</a:t>
            </a:r>
            <a:endParaRPr lang="en-US" sz="6600" b="1" dirty="0" smtClean="0">
              <a:solidFill>
                <a:srgbClr val="FFFF00"/>
              </a:solidFill>
            </a:endParaRPr>
          </a:p>
          <a:p>
            <a:pPr lvl="0" latinLnBrk="1">
              <a:buNone/>
            </a:pPr>
            <a:r>
              <a:rPr lang="en-US" sz="6600" b="1" dirty="0" smtClean="0">
                <a:solidFill>
                  <a:srgbClr val="FFFF00"/>
                </a:solidFill>
              </a:rPr>
              <a:t>      </a:t>
            </a:r>
            <a:r>
              <a:rPr lang="en-US" sz="6600" b="1" dirty="0" err="1" smtClean="0">
                <a:solidFill>
                  <a:srgbClr val="FFFF00"/>
                </a:solidFill>
              </a:rPr>
              <a:t>ubos-kaya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Lakas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lakas</a:t>
            </a:r>
            <a:endParaRPr lang="en-US" sz="66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91. Ngayon lang ako nakakita ng labanang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ngipin sa ngipin</a:t>
            </a:r>
            <a:r>
              <a:rPr lang="en-US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WASTONG SALITA PARA SA PATLANG</a:t>
            </a:r>
            <a:endParaRPr lang="en-US" sz="9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lvl="0" latinLnBrk="1"/>
            <a:r>
              <a:rPr lang="en-US" sz="6000" dirty="0" smtClean="0"/>
              <a:t>A. Nang</a:t>
            </a:r>
          </a:p>
          <a:p>
            <a:pPr lvl="0" latinLnBrk="1"/>
            <a:r>
              <a:rPr lang="en-US" sz="6000" dirty="0" smtClean="0"/>
              <a:t>B. Ng</a:t>
            </a: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Pareho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92. Nawawala ang takip _____________ kaldero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lvl="0" latinLnBrk="1"/>
            <a:r>
              <a:rPr lang="en-US" sz="6000" dirty="0" smtClean="0"/>
              <a:t>A. Nang</a:t>
            </a:r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B. Ng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Pareho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92. Nawawala ang takip _____________ kaldero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6600" dirty="0" smtClean="0"/>
              <a:t>A. Nang</a:t>
            </a:r>
          </a:p>
          <a:p>
            <a:pPr lvl="0" latinLnBrk="1"/>
            <a:r>
              <a:rPr lang="en-US" sz="6600" dirty="0" smtClean="0"/>
              <a:t>B. Ng</a:t>
            </a: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93. Tawag ___________ tawag ang kanyang amang nasa Saudi.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Ma-</a:t>
            </a:r>
            <a:r>
              <a:rPr lang="en-US" sz="7200" dirty="0" err="1" smtClean="0"/>
              <a:t>galis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Mag-alis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Magalis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Galis</a:t>
            </a:r>
            <a:r>
              <a:rPr lang="en-US" sz="7200" dirty="0" smtClean="0"/>
              <a:t>-</a:t>
            </a:r>
            <a:r>
              <a:rPr lang="en-US" sz="7200" dirty="0" err="1" smtClean="0"/>
              <a:t>aso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609600"/>
            <a:ext cx="8991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1. </a:t>
            </a:r>
            <a:r>
              <a:rPr lang="en-US" dirty="0" err="1" smtClean="0"/>
              <a:t>Pinandirihan</a:t>
            </a:r>
            <a:r>
              <a:rPr lang="en-US" dirty="0" smtClean="0"/>
              <a:t> ni Alyssa ang aso niyang _______________.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Pang-</a:t>
            </a:r>
            <a:r>
              <a:rPr lang="en-US" sz="7200" dirty="0" err="1" smtClean="0"/>
              <a:t>angkla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Salung-alon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Angkora</a:t>
            </a:r>
            <a:endParaRPr lang="en-US" sz="7200" dirty="0" smtClean="0"/>
          </a:p>
          <a:p>
            <a:pPr lvl="0" latinLnBrk="1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Timpulan</a:t>
            </a:r>
            <a:endParaRPr lang="en-US" sz="7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10. </a:t>
            </a:r>
            <a:r>
              <a:rPr lang="en-US" sz="3200" dirty="0" err="1" smtClean="0"/>
              <a:t>Upang</a:t>
            </a:r>
            <a:r>
              <a:rPr lang="en-US" sz="3200" dirty="0" smtClean="0"/>
              <a:t> hindi madala ng ago sang barko, ibinaba ng mga mandaragat ang ______________________.</a:t>
            </a:r>
            <a:endParaRPr lang="en-US" sz="32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Nang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Ng</a:t>
            </a: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93. Tawag ___________ tawag ang kanyang amang nasa Saudi.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Daw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Raw</a:t>
            </a: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94. Paano ___________ natin ipagdiriwang ang Buwan ng Wika?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Daw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Raw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94. Paano ___________ natin ipagdiriwang ang Buwan ng Wika?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Daw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Raw</a:t>
            </a: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Pareho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95. Tinutulungan __________ nila ang mga batang-lansangan.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</a:t>
            </a:r>
            <a:r>
              <a:rPr lang="en-US" sz="6000" b="1" dirty="0" err="1" smtClean="0">
                <a:solidFill>
                  <a:srgbClr val="FFFF00"/>
                </a:solidFill>
              </a:rPr>
              <a:t>Daw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Raw</a:t>
            </a: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Pareho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95. Tinutulungan __________ nila ang mga batang-lansangan.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6000" dirty="0" smtClean="0"/>
              <a:t>A. May</a:t>
            </a: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Mayroon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Meron</a:t>
            </a:r>
            <a:endParaRPr lang="en-US" sz="6000" dirty="0" smtClean="0"/>
          </a:p>
          <a:p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  <a:r>
              <a:rPr lang="en-US" sz="6000" dirty="0" err="1" smtClean="0"/>
              <a:t>nabanggit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96. ______________ batang naiwan sa loob ng simbahan.</a:t>
            </a:r>
            <a:endParaRPr lang="en-US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May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Mayroon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Meron</a:t>
            </a:r>
            <a:endParaRPr lang="en-US" sz="6000" dirty="0" smtClean="0"/>
          </a:p>
          <a:p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  <a:r>
              <a:rPr lang="en-US" sz="6000" dirty="0" err="1" smtClean="0"/>
              <a:t>nabanggit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96. ______________ batang naiwan sa loob ng simbahan.</a:t>
            </a:r>
            <a:endParaRPr lang="en-US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May</a:t>
            </a: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Mayroon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Meron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97. _______________ siyang aasikasuhin sa Lipa, Batangas.</a:t>
            </a:r>
            <a:endParaRPr lang="en-US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May</a:t>
            </a:r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B. </a:t>
            </a:r>
            <a:r>
              <a:rPr lang="en-US" sz="6000" b="1" dirty="0" err="1" smtClean="0">
                <a:solidFill>
                  <a:srgbClr val="FFFF00"/>
                </a:solidFill>
              </a:rPr>
              <a:t>Mayroon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Meron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97. _______________ siyang aasikasuhin sa Lipa, Batangas.</a:t>
            </a:r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Makabansa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Maka</a:t>
            </a:r>
            <a:r>
              <a:rPr lang="en-US" sz="6000" dirty="0" smtClean="0"/>
              <a:t>-</a:t>
            </a:r>
            <a:r>
              <a:rPr lang="en-US" sz="6000" dirty="0" err="1" smtClean="0"/>
              <a:t>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Maka</a:t>
            </a:r>
            <a:r>
              <a:rPr lang="en-US" sz="6000" dirty="0" smtClean="0"/>
              <a:t> </a:t>
            </a:r>
            <a:r>
              <a:rPr lang="en-US" sz="6000" dirty="0" err="1" smtClean="0"/>
              <a:t>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98. _______________ ang aking mga mag-aaral.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Pang-</a:t>
            </a:r>
            <a:r>
              <a:rPr lang="en-US" sz="7200" dirty="0" err="1" smtClean="0"/>
              <a:t>angkla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Salung-alon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Angkora</a:t>
            </a:r>
            <a:endParaRPr lang="en-US" sz="7200" dirty="0" smtClean="0"/>
          </a:p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D. </a:t>
            </a:r>
            <a:r>
              <a:rPr lang="en-US" sz="7200" b="1" dirty="0" err="1" smtClean="0">
                <a:solidFill>
                  <a:srgbClr val="FFFF00"/>
                </a:solidFill>
              </a:rPr>
              <a:t>Timpulan</a:t>
            </a:r>
            <a:endParaRPr lang="en-US" sz="72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10. </a:t>
            </a:r>
            <a:r>
              <a:rPr lang="en-US" sz="3200" dirty="0" err="1" smtClean="0"/>
              <a:t>Upang</a:t>
            </a:r>
            <a:r>
              <a:rPr lang="en-US" sz="3200" dirty="0" smtClean="0"/>
              <a:t> hindi madala ng ago sang barko, ibinaba ng mga mandaragat ang ______________________.</a:t>
            </a:r>
            <a:endParaRPr lang="en-US" sz="3200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</a:t>
            </a:r>
            <a:r>
              <a:rPr lang="en-US" sz="6000" b="1" dirty="0" err="1" smtClean="0">
                <a:solidFill>
                  <a:srgbClr val="FFFF00"/>
                </a:solidFill>
              </a:rPr>
              <a:t>Makabansa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Maka</a:t>
            </a:r>
            <a:r>
              <a:rPr lang="en-US" sz="6000" dirty="0" smtClean="0"/>
              <a:t>-</a:t>
            </a:r>
            <a:r>
              <a:rPr lang="en-US" sz="6000" dirty="0" err="1" smtClean="0"/>
              <a:t>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Maka</a:t>
            </a:r>
            <a:r>
              <a:rPr lang="en-US" sz="6000" dirty="0" smtClean="0"/>
              <a:t> </a:t>
            </a:r>
            <a:r>
              <a:rPr lang="en-US" sz="6000" dirty="0" err="1" smtClean="0"/>
              <a:t>bansa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Wala</a:t>
            </a:r>
            <a:r>
              <a:rPr lang="en-US" sz="6000" dirty="0" smtClean="0"/>
              <a:t> </a:t>
            </a:r>
            <a:r>
              <a:rPr lang="en-US" sz="6000" dirty="0" err="1" smtClean="0"/>
              <a:t>sa</a:t>
            </a:r>
            <a:r>
              <a:rPr lang="en-US" sz="6000" dirty="0" smtClean="0"/>
              <a:t> </a:t>
            </a:r>
            <a:r>
              <a:rPr lang="en-US" sz="6000" dirty="0" err="1" smtClean="0"/>
              <a:t>mga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 </a:t>
            </a:r>
            <a:r>
              <a:rPr lang="en-US" sz="6000" dirty="0" err="1" smtClean="0"/>
              <a:t>nabanggit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98. _______________ ang aking mga mag-aaral.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Dalhan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Dalhin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99.  </a:t>
            </a:r>
            <a:br>
              <a:rPr lang="en-US" dirty="0" smtClean="0"/>
            </a:br>
            <a:r>
              <a:rPr lang="en-US" dirty="0" smtClean="0"/>
              <a:t> _____________ mo ng pagkain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iyong</a:t>
            </a:r>
            <a:r>
              <a:rPr lang="en-US" dirty="0" smtClean="0"/>
              <a:t> tatay sa bukid.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Dalhan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Dalhin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99.  </a:t>
            </a:r>
            <a:br>
              <a:rPr lang="en-US" dirty="0" smtClean="0"/>
            </a:br>
            <a:r>
              <a:rPr lang="en-US" dirty="0" smtClean="0"/>
              <a:t> _____________ mo ng pagkain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iyong</a:t>
            </a:r>
            <a:r>
              <a:rPr lang="en-US" dirty="0" smtClean="0"/>
              <a:t> tatay sa bukid.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102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Dalhan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Dalhin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100. ____________________ mo na itong bigas sa tindahan.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102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Dalhan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</a:t>
            </a:r>
            <a:r>
              <a:rPr lang="en-US" sz="6600" b="1" dirty="0" err="1" smtClean="0">
                <a:solidFill>
                  <a:srgbClr val="FFFF00"/>
                </a:solidFill>
              </a:rPr>
              <a:t>Dalhin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Pareho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Wala</a:t>
            </a:r>
            <a:r>
              <a:rPr lang="en-US" sz="6600" dirty="0" smtClean="0"/>
              <a:t> </a:t>
            </a:r>
            <a:r>
              <a:rPr lang="en-US" sz="6600" dirty="0" err="1" smtClean="0"/>
              <a:t>sa</a:t>
            </a:r>
            <a:r>
              <a:rPr lang="en-US" sz="6600" dirty="0" smtClean="0"/>
              <a:t> </a:t>
            </a:r>
            <a:r>
              <a:rPr lang="en-US" sz="6600" dirty="0" err="1" smtClean="0"/>
              <a:t>mga</a:t>
            </a:r>
            <a:r>
              <a:rPr lang="en-US" sz="6600" dirty="0" smtClean="0"/>
              <a:t> </a:t>
            </a:r>
          </a:p>
          <a:p>
            <a:pPr lvl="0" latinLnBrk="1">
              <a:buNone/>
            </a:pPr>
            <a:r>
              <a:rPr lang="en-US" sz="6600" dirty="0" smtClean="0"/>
              <a:t>       </a:t>
            </a:r>
            <a:r>
              <a:rPr lang="en-US" sz="6600" dirty="0" err="1" smtClean="0"/>
              <a:t>nabanggit</a:t>
            </a:r>
            <a:endParaRPr lang="en-US" sz="66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100. ____________________ mo na itong bigas sa tindahan.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Saligan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Sandigan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Batayan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Pundasyon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11. </a:t>
            </a:r>
            <a:r>
              <a:rPr lang="en-US" sz="3200" dirty="0" err="1" smtClean="0"/>
              <a:t>Ang</a:t>
            </a:r>
            <a:r>
              <a:rPr lang="en-US" sz="3200" dirty="0" smtClean="0"/>
              <a:t> aklat ni Dr. Tinsley Harrison ang _____________________ sa pag-aaral ng medisina.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Saligan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Sandigan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Batayan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D. </a:t>
            </a:r>
            <a:r>
              <a:rPr lang="en-US" sz="6600" b="1" dirty="0" err="1" smtClean="0">
                <a:solidFill>
                  <a:srgbClr val="FFFF00"/>
                </a:solidFill>
              </a:rPr>
              <a:t>Pundasyon</a:t>
            </a:r>
            <a:endParaRPr lang="en-US" sz="66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11. </a:t>
            </a:r>
            <a:r>
              <a:rPr lang="en-US" sz="3200" dirty="0" err="1" smtClean="0"/>
              <a:t>Ang</a:t>
            </a:r>
            <a:r>
              <a:rPr lang="en-US" sz="3200" dirty="0" smtClean="0"/>
              <a:t> aklat ni Dr. Tinsley Harrison ang _____________________ sa pag-aaral ng medisina.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72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Bagyong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Sagwan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Buhawi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Ipu</a:t>
            </a:r>
            <a:r>
              <a:rPr lang="en-US" sz="7200" dirty="0" smtClean="0"/>
              <a:t>-</a:t>
            </a:r>
            <a:r>
              <a:rPr lang="en-US" sz="7200" dirty="0" err="1" smtClean="0"/>
              <a:t>ipo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 Winasak </a:t>
            </a:r>
            <a:r>
              <a:rPr lang="en-US" dirty="0" err="1" smtClean="0"/>
              <a:t>ng</a:t>
            </a:r>
            <a:r>
              <a:rPr lang="en-US" dirty="0" smtClean="0"/>
              <a:t> ______________ Katrina ang maraming bahay sa New Orleans.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72000"/>
          </a:xfrm>
        </p:spPr>
        <p:txBody>
          <a:bodyPr>
            <a:normAutofit lnSpcReduction="10000"/>
          </a:bodyPr>
          <a:lstStyle/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A. </a:t>
            </a:r>
            <a:r>
              <a:rPr lang="en-US" sz="7200" b="1" dirty="0" err="1" smtClean="0">
                <a:solidFill>
                  <a:srgbClr val="FFFF00"/>
                </a:solidFill>
              </a:rPr>
              <a:t>Bagyong</a:t>
            </a:r>
            <a:endParaRPr lang="en-US" sz="72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Sagwan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Buhawi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Ipu</a:t>
            </a:r>
            <a:r>
              <a:rPr lang="en-US" sz="7200" dirty="0" smtClean="0"/>
              <a:t>-</a:t>
            </a:r>
            <a:r>
              <a:rPr lang="en-US" sz="7200" dirty="0" err="1" smtClean="0"/>
              <a:t>ipo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 Winasak </a:t>
            </a:r>
            <a:r>
              <a:rPr lang="en-US" dirty="0" err="1" smtClean="0"/>
              <a:t>ng</a:t>
            </a:r>
            <a:r>
              <a:rPr lang="en-US" dirty="0" smtClean="0"/>
              <a:t> ______________ Katrina ang maraming bahay sa New Orleans.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Programa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Palatuntunan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Palabas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Bilada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13. Ang pagbibigay ng diploma ay nasa huling bahagi ng __________________.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A. </a:t>
            </a:r>
            <a:r>
              <a:rPr lang="en-US" sz="7200" b="1" dirty="0" err="1" smtClean="0">
                <a:solidFill>
                  <a:srgbClr val="FFFF00"/>
                </a:solidFill>
              </a:rPr>
              <a:t>Programa</a:t>
            </a:r>
            <a:endParaRPr lang="en-US" sz="72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Palatuntunan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Palabas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Bilada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13. Ang pagbibigay ng diploma ay nasa huling bahagi ng __________________.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Agunyas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Batingting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Kalampag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Kolambeng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14. Inaabangan ng mga tao ang _____________ sa simbahan.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Agunyas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Batingting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Kalampag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Kolambeng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14. Inaabangan ng mga tao ang _____________ sa simbahan.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Ma-</a:t>
            </a:r>
            <a:r>
              <a:rPr lang="en-US" sz="7200" dirty="0" err="1" smtClean="0"/>
              <a:t>galis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Mag-alis</a:t>
            </a:r>
            <a:endParaRPr lang="en-US" sz="7200" dirty="0" smtClean="0"/>
          </a:p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C. </a:t>
            </a:r>
            <a:r>
              <a:rPr lang="en-US" sz="7200" b="1" dirty="0" err="1" smtClean="0">
                <a:solidFill>
                  <a:srgbClr val="FFFF00"/>
                </a:solidFill>
              </a:rPr>
              <a:t>Magalis</a:t>
            </a:r>
            <a:endParaRPr lang="en-US" sz="72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Galis</a:t>
            </a:r>
            <a:r>
              <a:rPr lang="en-US" sz="7200" dirty="0" smtClean="0"/>
              <a:t>-</a:t>
            </a:r>
            <a:r>
              <a:rPr lang="en-US" sz="7200" dirty="0" err="1" smtClean="0"/>
              <a:t>aso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609600"/>
            <a:ext cx="8991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1. </a:t>
            </a:r>
            <a:r>
              <a:rPr lang="en-US" dirty="0" err="1" smtClean="0"/>
              <a:t>Pinandirihan</a:t>
            </a:r>
            <a:r>
              <a:rPr lang="en-US" dirty="0" smtClean="0"/>
              <a:t> ni Alyssa ang aso niyang _______________.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Kalihim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Ingat</a:t>
            </a:r>
            <a:r>
              <a:rPr lang="en-US" sz="6600" dirty="0" smtClean="0"/>
              <a:t>-</a:t>
            </a:r>
            <a:r>
              <a:rPr lang="en-US" sz="6600" dirty="0" err="1" smtClean="0"/>
              <a:t>yaman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Taga</a:t>
            </a:r>
            <a:r>
              <a:rPr lang="en-US" sz="6600" dirty="0" smtClean="0"/>
              <a:t>-</a:t>
            </a:r>
            <a:r>
              <a:rPr lang="en-US" sz="6600" dirty="0" err="1" smtClean="0"/>
              <a:t>tuos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bukkiper</a:t>
            </a:r>
            <a:endParaRPr lang="en-US" sz="6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15. Patapos na naman ang taon. Kailangan ko nang kumunsulta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aking</a:t>
            </a:r>
            <a:r>
              <a:rPr lang="en-US" dirty="0" smtClean="0"/>
              <a:t> _________.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Kalihim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Ingat</a:t>
            </a:r>
            <a:r>
              <a:rPr lang="en-US" sz="6600" dirty="0" smtClean="0"/>
              <a:t>-</a:t>
            </a:r>
            <a:r>
              <a:rPr lang="en-US" sz="6600" dirty="0" err="1" smtClean="0"/>
              <a:t>yaman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C. </a:t>
            </a:r>
            <a:r>
              <a:rPr lang="en-US" sz="6600" b="1" dirty="0" err="1" smtClean="0">
                <a:solidFill>
                  <a:srgbClr val="FFFF00"/>
                </a:solidFill>
              </a:rPr>
              <a:t>Taga</a:t>
            </a:r>
            <a:r>
              <a:rPr lang="en-US" sz="6600" b="1" dirty="0" smtClean="0">
                <a:solidFill>
                  <a:srgbClr val="FFFF00"/>
                </a:solidFill>
              </a:rPr>
              <a:t>-</a:t>
            </a:r>
            <a:r>
              <a:rPr lang="en-US" sz="6600" b="1" dirty="0" err="1" smtClean="0">
                <a:solidFill>
                  <a:srgbClr val="FFFF00"/>
                </a:solidFill>
              </a:rPr>
              <a:t>tuos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bukkiper</a:t>
            </a:r>
            <a:endParaRPr lang="en-US" sz="6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15. Patapos na naman ang taon. Kailangan ko nang kumunsulta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aking</a:t>
            </a:r>
            <a:r>
              <a:rPr lang="en-US" dirty="0" smtClean="0"/>
              <a:t> _________.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 lvl="0" latinLnBrk="1"/>
            <a:r>
              <a:rPr lang="en-US" sz="6600" dirty="0" smtClean="0"/>
              <a:t>A. Metro</a:t>
            </a: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Makinismo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Kuntador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Makina</a:t>
            </a:r>
            <a:endParaRPr lang="en-US" sz="6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16. Mahigpit na ipinagbabawal ang pagmamanipula sa mga _________ ng MERALCO.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 lvl="0" latinLnBrk="1"/>
            <a:r>
              <a:rPr lang="en-US" sz="6600" dirty="0" smtClean="0"/>
              <a:t>A. Metro</a:t>
            </a: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Makinismo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C. </a:t>
            </a:r>
            <a:r>
              <a:rPr lang="en-US" sz="6600" b="1" dirty="0" err="1" smtClean="0">
                <a:solidFill>
                  <a:srgbClr val="FFFF00"/>
                </a:solidFill>
              </a:rPr>
              <a:t>Kuntador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Makina</a:t>
            </a:r>
            <a:endParaRPr lang="en-US" sz="6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16. Mahigpit na ipinagbabawal ang pagmamanipula sa mga _________ ng MERALCO.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Kumitid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noo</a:t>
            </a:r>
            <a:r>
              <a:rPr lang="en-US" sz="6000" dirty="0" smtClean="0"/>
              <a:t>.</a:t>
            </a: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Kumati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kamay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Namuti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aming</a:t>
            </a:r>
            <a:r>
              <a:rPr lang="en-US" sz="6000" dirty="0" smtClean="0"/>
              <a:t> </a:t>
            </a:r>
            <a:r>
              <a:rPr lang="en-US" sz="6000" dirty="0" err="1" smtClean="0"/>
              <a:t>mata</a:t>
            </a:r>
            <a:r>
              <a:rPr lang="en-US" sz="6000" dirty="0" smtClean="0"/>
              <a:t>.</a:t>
            </a:r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Kumulo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dugo</a:t>
            </a:r>
            <a:r>
              <a:rPr lang="en-US" sz="6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 Dalawang oras na kaming naghintay, ____________________________.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Kumitid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noo</a:t>
            </a:r>
            <a:r>
              <a:rPr lang="en-US" sz="6000" dirty="0" smtClean="0"/>
              <a:t>.</a:t>
            </a: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Kumati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kamay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C. </a:t>
            </a:r>
            <a:r>
              <a:rPr lang="en-US" sz="6000" b="1" dirty="0" err="1" smtClean="0">
                <a:solidFill>
                  <a:srgbClr val="FFFF00"/>
                </a:solidFill>
              </a:rPr>
              <a:t>Namuti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</a:rPr>
              <a:t>ang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</a:rPr>
              <a:t>aming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</a:rPr>
              <a:t>mata</a:t>
            </a:r>
            <a:r>
              <a:rPr lang="en-US" sz="6000" b="1" dirty="0" smtClean="0">
                <a:solidFill>
                  <a:srgbClr val="FFFF00"/>
                </a:solidFill>
              </a:rPr>
              <a:t>.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Kumulo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dugo</a:t>
            </a:r>
            <a:r>
              <a:rPr lang="en-US" sz="6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 Dalawang oras na kaming naghintay, ____________________________.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MGA PASAWIKAING PANGHALILI</a:t>
            </a:r>
            <a:endParaRPr lang="en-US" sz="8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err="1" smtClean="0"/>
              <a:t>A.Tulog-mantika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Taingang</a:t>
            </a:r>
            <a:r>
              <a:rPr lang="en-US" sz="6600" dirty="0" smtClean="0"/>
              <a:t>-</a:t>
            </a:r>
            <a:r>
              <a:rPr lang="en-US" sz="6600" dirty="0" err="1" smtClean="0"/>
              <a:t>kawali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Tulo</a:t>
            </a:r>
            <a:r>
              <a:rPr lang="en-US" sz="6600" dirty="0" smtClean="0"/>
              <a:t>-</a:t>
            </a:r>
            <a:r>
              <a:rPr lang="en-US" sz="6600" dirty="0" err="1" smtClean="0"/>
              <a:t>laway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Utak</a:t>
            </a:r>
            <a:r>
              <a:rPr lang="en-US" sz="6600" dirty="0" smtClean="0"/>
              <a:t>-</a:t>
            </a:r>
            <a:r>
              <a:rPr lang="en-US" sz="6600" dirty="0" err="1" smtClean="0"/>
              <a:t>biya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18. </a:t>
            </a:r>
            <a:r>
              <a:rPr lang="en-US" u="sng" dirty="0" err="1" smtClean="0">
                <a:solidFill>
                  <a:srgbClr val="FFFF00"/>
                </a:solidFill>
              </a:rPr>
              <a:t>Mahimbing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err="1" smtClean="0">
                <a:solidFill>
                  <a:srgbClr val="FFFF00"/>
                </a:solidFill>
              </a:rPr>
              <a:t>ang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err="1" smtClean="0">
                <a:solidFill>
                  <a:srgbClr val="FFFF00"/>
                </a:solidFill>
              </a:rPr>
              <a:t>tulog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ni</a:t>
            </a:r>
            <a:r>
              <a:rPr lang="en-US" dirty="0" smtClean="0"/>
              <a:t> Melvin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hindi</a:t>
            </a:r>
            <a:r>
              <a:rPr lang="en-US" dirty="0" smtClean="0"/>
              <a:t> </a:t>
            </a:r>
            <a:r>
              <a:rPr lang="en-US" dirty="0" err="1" smtClean="0"/>
              <a:t>niya</a:t>
            </a:r>
            <a:r>
              <a:rPr lang="en-US" dirty="0" smtClean="0"/>
              <a:t> </a:t>
            </a:r>
            <a:r>
              <a:rPr lang="en-US" dirty="0" err="1" smtClean="0"/>
              <a:t>napansin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lumilindol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b="1" dirty="0" err="1" smtClean="0">
                <a:solidFill>
                  <a:srgbClr val="FFFF00"/>
                </a:solidFill>
              </a:rPr>
              <a:t>A.Tulog-mantika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Taingang</a:t>
            </a:r>
            <a:r>
              <a:rPr lang="en-US" sz="6600" dirty="0" smtClean="0"/>
              <a:t>-</a:t>
            </a:r>
            <a:r>
              <a:rPr lang="en-US" sz="6600" dirty="0" err="1" smtClean="0"/>
              <a:t>kawali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Tulo</a:t>
            </a:r>
            <a:r>
              <a:rPr lang="en-US" sz="6600" dirty="0" smtClean="0"/>
              <a:t>-</a:t>
            </a:r>
            <a:r>
              <a:rPr lang="en-US" sz="6600" dirty="0" err="1" smtClean="0"/>
              <a:t>laway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Utak</a:t>
            </a:r>
            <a:r>
              <a:rPr lang="en-US" sz="6600" dirty="0" smtClean="0"/>
              <a:t>-</a:t>
            </a:r>
            <a:r>
              <a:rPr lang="en-US" sz="6600" dirty="0" err="1" smtClean="0"/>
              <a:t>biya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18. </a:t>
            </a:r>
            <a:r>
              <a:rPr lang="en-US" u="sng" dirty="0" err="1" smtClean="0">
                <a:solidFill>
                  <a:srgbClr val="FFFF00"/>
                </a:solidFill>
              </a:rPr>
              <a:t>Mahimbing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err="1" smtClean="0">
                <a:solidFill>
                  <a:srgbClr val="FFFF00"/>
                </a:solidFill>
              </a:rPr>
              <a:t>ang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err="1" smtClean="0">
                <a:solidFill>
                  <a:srgbClr val="FFFF00"/>
                </a:solidFill>
              </a:rPr>
              <a:t>tulog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ni</a:t>
            </a:r>
            <a:r>
              <a:rPr lang="en-US" dirty="0" smtClean="0"/>
              <a:t> Melvin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hindi</a:t>
            </a:r>
            <a:r>
              <a:rPr lang="en-US" dirty="0" smtClean="0"/>
              <a:t> </a:t>
            </a:r>
            <a:r>
              <a:rPr lang="en-US" dirty="0" err="1" smtClean="0"/>
              <a:t>niya</a:t>
            </a:r>
            <a:r>
              <a:rPr lang="en-US" dirty="0" smtClean="0"/>
              <a:t> </a:t>
            </a:r>
            <a:r>
              <a:rPr lang="en-US" dirty="0" err="1" smtClean="0"/>
              <a:t>napansin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lumilindol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Nabilog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Matalas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dila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Nagdilim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paningin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Nadulas</a:t>
            </a:r>
            <a:r>
              <a:rPr lang="en-US" sz="5400" dirty="0" smtClean="0"/>
              <a:t> an </a:t>
            </a:r>
            <a:r>
              <a:rPr lang="en-US" sz="5400" dirty="0" err="1" smtClean="0"/>
              <a:t>dila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19. Humihingi ako ng tawad. May mga </a:t>
            </a:r>
            <a:r>
              <a:rPr lang="en-US" u="sng" dirty="0" smtClean="0">
                <a:solidFill>
                  <a:srgbClr val="FFFF00"/>
                </a:solidFill>
              </a:rPr>
              <a:t>sinabi akong di nararapat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8000" dirty="0" smtClean="0"/>
              <a:t>A. Pang-</a:t>
            </a:r>
            <a:r>
              <a:rPr lang="en-US" sz="8000" dirty="0" err="1" smtClean="0"/>
              <a:t>ulo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B. </a:t>
            </a:r>
            <a:r>
              <a:rPr lang="en-US" sz="8000" dirty="0" err="1" smtClean="0"/>
              <a:t>Pangulo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C. </a:t>
            </a:r>
            <a:r>
              <a:rPr lang="en-US" sz="8000" dirty="0" err="1" smtClean="0"/>
              <a:t>Panggulo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D. Pa-</a:t>
            </a:r>
            <a:r>
              <a:rPr lang="en-US" sz="8000" dirty="0" err="1" smtClean="0"/>
              <a:t>ngulo</a:t>
            </a:r>
            <a:endParaRPr lang="en-US" sz="8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2. </a:t>
            </a:r>
            <a:r>
              <a:rPr lang="en-US" dirty="0" err="1" smtClean="0"/>
              <a:t>Pag</a:t>
            </a:r>
            <a:r>
              <a:rPr lang="en-US" dirty="0" smtClean="0"/>
              <a:t> laki ko, gusto kong maging ________________ ng Pilipinas.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Nabilog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Matalas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dila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Nagdilim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paningin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Nadulas</a:t>
            </a:r>
            <a:r>
              <a:rPr lang="en-US" sz="5400" b="1" dirty="0" smtClean="0">
                <a:solidFill>
                  <a:srgbClr val="FFFF00"/>
                </a:solidFill>
              </a:rPr>
              <a:t> an </a:t>
            </a:r>
            <a:r>
              <a:rPr lang="en-US" sz="5400" b="1" dirty="0" err="1" smtClean="0">
                <a:solidFill>
                  <a:srgbClr val="FFFF00"/>
                </a:solidFill>
              </a:rPr>
              <a:t>dila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19. Humihingi ako ng tawad. May mga </a:t>
            </a:r>
            <a:r>
              <a:rPr lang="en-US" u="sng" dirty="0" smtClean="0">
                <a:solidFill>
                  <a:srgbClr val="FFFF00"/>
                </a:solidFill>
              </a:rPr>
              <a:t>sinabi akong di nararapat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3600" dirty="0" smtClean="0"/>
              <a:t>A. </a:t>
            </a:r>
            <a:r>
              <a:rPr lang="en-US" sz="3600" dirty="0" err="1" smtClean="0"/>
              <a:t>Pinagtampuhan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langit</a:t>
            </a:r>
            <a:r>
              <a:rPr lang="en-US" sz="3600" dirty="0" smtClean="0"/>
              <a:t> at </a:t>
            </a:r>
            <a:r>
              <a:rPr lang="en-US" sz="3600" dirty="0" err="1" smtClean="0"/>
              <a:t>lupa</a:t>
            </a:r>
            <a:endParaRPr lang="en-US" sz="3600" dirty="0" smtClean="0"/>
          </a:p>
          <a:p>
            <a:pPr lvl="0" latinLnBrk="1"/>
            <a:r>
              <a:rPr lang="en-US" sz="3600" dirty="0" smtClean="0"/>
              <a:t>B. </a:t>
            </a:r>
            <a:r>
              <a:rPr lang="en-US" sz="3600" dirty="0" err="1" smtClean="0"/>
              <a:t>Pinagtakluban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langit</a:t>
            </a:r>
            <a:r>
              <a:rPr lang="en-US" sz="3600" dirty="0" smtClean="0"/>
              <a:t> at </a:t>
            </a:r>
            <a:r>
              <a:rPr lang="en-US" sz="3600" dirty="0" err="1" smtClean="0"/>
              <a:t>lupa</a:t>
            </a:r>
            <a:endParaRPr lang="en-US" sz="3600" dirty="0" smtClean="0"/>
          </a:p>
          <a:p>
            <a:pPr lvl="0" latinLnBrk="1"/>
            <a:r>
              <a:rPr lang="en-US" sz="3600" dirty="0" smtClean="0"/>
              <a:t>C. </a:t>
            </a:r>
            <a:r>
              <a:rPr lang="en-US" sz="3600" dirty="0" err="1" smtClean="0"/>
              <a:t>Naglubid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buhangin</a:t>
            </a:r>
            <a:endParaRPr lang="en-US" sz="3600" dirty="0" smtClean="0"/>
          </a:p>
          <a:p>
            <a:pPr lvl="0" latinLnBrk="1"/>
            <a:r>
              <a:rPr lang="en-US" sz="3600" dirty="0" smtClean="0"/>
              <a:t>D. </a:t>
            </a:r>
            <a:r>
              <a:rPr lang="en-US" sz="3600" dirty="0" err="1" smtClean="0"/>
              <a:t>Namangka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dalawang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ilog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20. </a:t>
            </a:r>
            <a:r>
              <a:rPr lang="en-US" u="sng" dirty="0" smtClean="0">
                <a:solidFill>
                  <a:srgbClr val="FFFF00"/>
                </a:solidFill>
              </a:rPr>
              <a:t>Nawala ang lahat </a:t>
            </a:r>
            <a:r>
              <a:rPr lang="en-US" dirty="0" smtClean="0"/>
              <a:t>kay Renee nang mamatay ang kanyang mga magulang.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3600" dirty="0" smtClean="0"/>
              <a:t>A. </a:t>
            </a:r>
            <a:r>
              <a:rPr lang="en-US" sz="3600" dirty="0" err="1" smtClean="0"/>
              <a:t>Pinagtampuhan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langit</a:t>
            </a:r>
            <a:r>
              <a:rPr lang="en-US" sz="3600" dirty="0" smtClean="0"/>
              <a:t> at </a:t>
            </a:r>
            <a:r>
              <a:rPr lang="en-US" sz="3600" dirty="0" err="1" smtClean="0"/>
              <a:t>lupa</a:t>
            </a:r>
            <a:endParaRPr lang="en-US" sz="3600" dirty="0" smtClean="0"/>
          </a:p>
          <a:p>
            <a:pPr lvl="0" latinLnBrk="1"/>
            <a:r>
              <a:rPr lang="en-US" sz="3600" b="1" dirty="0" smtClean="0">
                <a:solidFill>
                  <a:srgbClr val="FFFF00"/>
                </a:solidFill>
              </a:rPr>
              <a:t>B. </a:t>
            </a:r>
            <a:r>
              <a:rPr lang="en-US" sz="3600" b="1" dirty="0" err="1" smtClean="0">
                <a:solidFill>
                  <a:srgbClr val="FFFF00"/>
                </a:solidFill>
              </a:rPr>
              <a:t>Pinagtakluban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langit</a:t>
            </a:r>
            <a:r>
              <a:rPr lang="en-US" sz="3600" b="1" dirty="0" smtClean="0">
                <a:solidFill>
                  <a:srgbClr val="FFFF00"/>
                </a:solidFill>
              </a:rPr>
              <a:t> at </a:t>
            </a:r>
            <a:r>
              <a:rPr lang="en-US" sz="3600" b="1" dirty="0" err="1" smtClean="0">
                <a:solidFill>
                  <a:srgbClr val="FFFF00"/>
                </a:solidFill>
              </a:rPr>
              <a:t>lupa</a:t>
            </a:r>
            <a:endParaRPr lang="en-US" sz="3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3600" dirty="0" smtClean="0"/>
              <a:t>C. </a:t>
            </a:r>
            <a:r>
              <a:rPr lang="en-US" sz="3600" dirty="0" err="1" smtClean="0"/>
              <a:t>Naglubid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buhangin</a:t>
            </a:r>
            <a:endParaRPr lang="en-US" sz="3600" dirty="0" smtClean="0"/>
          </a:p>
          <a:p>
            <a:pPr lvl="0" latinLnBrk="1"/>
            <a:r>
              <a:rPr lang="en-US" sz="3600" dirty="0" smtClean="0"/>
              <a:t>D. </a:t>
            </a:r>
            <a:r>
              <a:rPr lang="en-US" sz="3600" dirty="0" err="1" smtClean="0"/>
              <a:t>Namangka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dalawang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ilog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20. </a:t>
            </a:r>
            <a:r>
              <a:rPr lang="en-US" u="sng" dirty="0" smtClean="0">
                <a:solidFill>
                  <a:srgbClr val="FFFF00"/>
                </a:solidFill>
              </a:rPr>
              <a:t>Nawala ang lahat </a:t>
            </a:r>
            <a:r>
              <a:rPr lang="en-US" dirty="0" smtClean="0"/>
              <a:t>kay Renee nang mamatay ang kanyang mga magulang.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Nagdilang</a:t>
            </a:r>
            <a:r>
              <a:rPr lang="en-US" sz="4800" dirty="0" smtClean="0"/>
              <a:t> </a:t>
            </a:r>
            <a:r>
              <a:rPr lang="en-US" sz="4800" dirty="0" err="1" smtClean="0"/>
              <a:t>kuneho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Naglubid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buhangin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Nagbuhat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sariling</a:t>
            </a:r>
            <a:r>
              <a:rPr lang="en-US" sz="4800" dirty="0" smtClean="0"/>
              <a:t> </a:t>
            </a:r>
            <a:r>
              <a:rPr lang="en-US" sz="4800" dirty="0" err="1" smtClean="0"/>
              <a:t>bangko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Namutawi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uwak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21.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FFFF00"/>
                </a:solidFill>
              </a:rPr>
              <a:t>Malimit magsinungaling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ang batang hindi pinalaki ng tama.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Nagdilang</a:t>
            </a:r>
            <a:r>
              <a:rPr lang="en-US" sz="4800" dirty="0" smtClean="0"/>
              <a:t> </a:t>
            </a:r>
            <a:r>
              <a:rPr lang="en-US" sz="4800" dirty="0" err="1" smtClean="0"/>
              <a:t>kuneho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B. </a:t>
            </a:r>
            <a:r>
              <a:rPr lang="en-US" sz="4800" b="1" dirty="0" err="1" smtClean="0">
                <a:solidFill>
                  <a:srgbClr val="FFFF00"/>
                </a:solidFill>
              </a:rPr>
              <a:t>Naglubid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buhangin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Nagbuhat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sariling</a:t>
            </a:r>
            <a:r>
              <a:rPr lang="en-US" sz="4800" dirty="0" smtClean="0"/>
              <a:t> </a:t>
            </a:r>
            <a:r>
              <a:rPr lang="en-US" sz="4800" dirty="0" err="1" smtClean="0"/>
              <a:t>bangko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Namutawi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uwak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21.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FFFF00"/>
                </a:solidFill>
              </a:rPr>
              <a:t>Malimit magsinungaling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ang batang hindi pinalaki ng tama.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Mabigat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Makitid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noo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Matalas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Kumukulo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dugo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22. </a:t>
            </a:r>
            <a:r>
              <a:rPr lang="en-US" u="sng" dirty="0" smtClean="0">
                <a:solidFill>
                  <a:srgbClr val="FFFF00"/>
                </a:solidFill>
              </a:rPr>
              <a:t>Galit na galit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ako sa taong nagnakaw ng aking tanghalian.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Mabigat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Makitid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noo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Matalas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ulo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Kumukulo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ang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dugo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22. </a:t>
            </a:r>
            <a:r>
              <a:rPr lang="en-US" u="sng" dirty="0" smtClean="0">
                <a:solidFill>
                  <a:srgbClr val="FFFF00"/>
                </a:solidFill>
              </a:rPr>
              <a:t>Galit na galit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ako sa taong nagnakaw ng aking tanghalian.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Makitid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noo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Utak</a:t>
            </a:r>
            <a:r>
              <a:rPr lang="en-US" sz="5400" dirty="0" smtClean="0"/>
              <a:t>-</a:t>
            </a:r>
            <a:r>
              <a:rPr lang="en-US" sz="5400" dirty="0" err="1" smtClean="0"/>
              <a:t>biya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Matuwid</a:t>
            </a:r>
            <a:r>
              <a:rPr lang="en-US" sz="5400" dirty="0" smtClean="0"/>
              <a:t> at </a:t>
            </a:r>
            <a:r>
              <a:rPr lang="en-US" sz="5400" dirty="0" err="1" smtClean="0"/>
              <a:t>paniwalain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Nagmurang</a:t>
            </a:r>
            <a:r>
              <a:rPr lang="en-US" sz="5400" dirty="0" smtClean="0"/>
              <a:t> </a:t>
            </a:r>
            <a:r>
              <a:rPr lang="en-US" sz="5400" dirty="0" err="1" smtClean="0"/>
              <a:t>kamatis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</a:t>
            </a:r>
            <a:r>
              <a:rPr lang="en-US" u="sng" dirty="0" smtClean="0">
                <a:solidFill>
                  <a:srgbClr val="FFFF00"/>
                </a:solidFill>
              </a:rPr>
              <a:t>Madaling lokohin </a:t>
            </a:r>
            <a:r>
              <a:rPr lang="en-US" dirty="0" smtClean="0"/>
              <a:t>si Andrea.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Makitid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noo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Utak</a:t>
            </a:r>
            <a:r>
              <a:rPr lang="en-US" sz="5400" dirty="0" smtClean="0"/>
              <a:t>-</a:t>
            </a:r>
            <a:r>
              <a:rPr lang="en-US" sz="5400" dirty="0" err="1" smtClean="0"/>
              <a:t>biya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C. </a:t>
            </a:r>
            <a:r>
              <a:rPr lang="en-US" sz="5400" b="1" dirty="0" err="1" smtClean="0">
                <a:solidFill>
                  <a:srgbClr val="FFFF00"/>
                </a:solidFill>
              </a:rPr>
              <a:t>Matuwid</a:t>
            </a:r>
            <a:r>
              <a:rPr lang="en-US" sz="5400" b="1" dirty="0" smtClean="0">
                <a:solidFill>
                  <a:srgbClr val="FFFF00"/>
                </a:solidFill>
              </a:rPr>
              <a:t> at </a:t>
            </a:r>
            <a:r>
              <a:rPr lang="en-US" sz="5400" b="1" dirty="0" err="1" smtClean="0">
                <a:solidFill>
                  <a:srgbClr val="FFFF00"/>
                </a:solidFill>
              </a:rPr>
              <a:t>paniwalain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Nagmurang</a:t>
            </a:r>
            <a:r>
              <a:rPr lang="en-US" sz="5400" dirty="0" smtClean="0"/>
              <a:t> </a:t>
            </a:r>
            <a:r>
              <a:rPr lang="en-US" sz="5400" dirty="0" err="1" smtClean="0"/>
              <a:t>kamatis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</a:t>
            </a:r>
            <a:r>
              <a:rPr lang="en-US" u="sng" dirty="0" smtClean="0">
                <a:solidFill>
                  <a:srgbClr val="FFFF00"/>
                </a:solidFill>
              </a:rPr>
              <a:t>Madaling lokohin </a:t>
            </a:r>
            <a:r>
              <a:rPr lang="en-US" dirty="0" smtClean="0"/>
              <a:t>si Andrea.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Di </a:t>
            </a:r>
            <a:r>
              <a:rPr lang="en-US" sz="4800" dirty="0" err="1" smtClean="0"/>
              <a:t>mahulugang</a:t>
            </a:r>
            <a:r>
              <a:rPr lang="en-US" sz="4800" dirty="0" smtClean="0"/>
              <a:t> </a:t>
            </a:r>
            <a:r>
              <a:rPr lang="en-US" sz="4800" dirty="0" err="1" smtClean="0"/>
              <a:t>karayom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Di </a:t>
            </a:r>
            <a:r>
              <a:rPr lang="en-US" sz="4800" dirty="0" err="1" smtClean="0"/>
              <a:t>mahapayang</a:t>
            </a:r>
            <a:r>
              <a:rPr lang="en-US" sz="4800" dirty="0" smtClean="0"/>
              <a:t> gating</a:t>
            </a:r>
          </a:p>
          <a:p>
            <a:pPr lvl="0" latinLnBrk="1"/>
            <a:r>
              <a:rPr lang="en-US" sz="4800" dirty="0" smtClean="0"/>
              <a:t>C. Di </a:t>
            </a:r>
            <a:r>
              <a:rPr lang="en-US" sz="4800" dirty="0" err="1" smtClean="0"/>
              <a:t>makabasag</a:t>
            </a:r>
            <a:r>
              <a:rPr lang="en-US" sz="4800" dirty="0" smtClean="0"/>
              <a:t> </a:t>
            </a:r>
            <a:r>
              <a:rPr lang="en-US" sz="4800" dirty="0" err="1" smtClean="0"/>
              <a:t>pinggan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Di </a:t>
            </a:r>
            <a:r>
              <a:rPr lang="en-US" sz="4800" dirty="0" err="1" smtClean="0"/>
              <a:t>maliparang</a:t>
            </a:r>
            <a:r>
              <a:rPr lang="en-US" sz="4800" dirty="0" smtClean="0"/>
              <a:t> </a:t>
            </a:r>
            <a:r>
              <a:rPr lang="en-US" sz="4800" dirty="0" err="1" smtClean="0"/>
              <a:t>uwak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24.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FFFF00"/>
                </a:solidFill>
              </a:rPr>
              <a:t>Punong-puno ng tao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ang Dallas Stadium kung saan ginawa ang laban ni Manny Pacquiao.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8000" dirty="0" smtClean="0"/>
              <a:t>A. Pang-</a:t>
            </a:r>
            <a:r>
              <a:rPr lang="en-US" sz="8000" dirty="0" err="1" smtClean="0"/>
              <a:t>ulo</a:t>
            </a:r>
            <a:endParaRPr lang="en-US" sz="8000" dirty="0" smtClean="0"/>
          </a:p>
          <a:p>
            <a:pPr lvl="0" latinLnBrk="1"/>
            <a:r>
              <a:rPr lang="en-US" sz="8000" b="1" dirty="0" smtClean="0">
                <a:solidFill>
                  <a:srgbClr val="FFFF00"/>
                </a:solidFill>
              </a:rPr>
              <a:t>B. </a:t>
            </a:r>
            <a:r>
              <a:rPr lang="en-US" sz="8000" b="1" dirty="0" err="1" smtClean="0">
                <a:solidFill>
                  <a:srgbClr val="FFFF00"/>
                </a:solidFill>
              </a:rPr>
              <a:t>Pangulo</a:t>
            </a:r>
            <a:endParaRPr lang="en-US" sz="8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8000" dirty="0" smtClean="0"/>
              <a:t>C. </a:t>
            </a:r>
            <a:r>
              <a:rPr lang="en-US" sz="8000" dirty="0" err="1" smtClean="0"/>
              <a:t>Panggulo</a:t>
            </a:r>
            <a:endParaRPr lang="en-US" sz="8000" dirty="0" smtClean="0"/>
          </a:p>
          <a:p>
            <a:pPr lvl="0" latinLnBrk="1"/>
            <a:r>
              <a:rPr lang="en-US" sz="8000" dirty="0" smtClean="0"/>
              <a:t>D. Pa-</a:t>
            </a:r>
            <a:r>
              <a:rPr lang="en-US" sz="8000" dirty="0" err="1" smtClean="0"/>
              <a:t>ngulo</a:t>
            </a:r>
            <a:endParaRPr lang="en-US" sz="8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2. </a:t>
            </a:r>
            <a:r>
              <a:rPr lang="en-US" dirty="0" err="1" smtClean="0"/>
              <a:t>Pag</a:t>
            </a:r>
            <a:r>
              <a:rPr lang="en-US" dirty="0" smtClean="0"/>
              <a:t> laki ko, gusto kong maging ________________ ng Pilipinas.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4572000"/>
          </a:xfrm>
        </p:spPr>
        <p:txBody>
          <a:bodyPr/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Di </a:t>
            </a:r>
            <a:r>
              <a:rPr lang="en-US" sz="4800" b="1" dirty="0" err="1" smtClean="0">
                <a:solidFill>
                  <a:srgbClr val="FFFF00"/>
                </a:solidFill>
              </a:rPr>
              <a:t>mahulugang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karayom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Di </a:t>
            </a:r>
            <a:r>
              <a:rPr lang="en-US" sz="4800" dirty="0" err="1" smtClean="0"/>
              <a:t>mahapayang</a:t>
            </a:r>
            <a:r>
              <a:rPr lang="en-US" sz="4800" dirty="0" smtClean="0"/>
              <a:t> gating</a:t>
            </a:r>
          </a:p>
          <a:p>
            <a:pPr lvl="0" latinLnBrk="1"/>
            <a:r>
              <a:rPr lang="en-US" sz="4800" dirty="0" smtClean="0"/>
              <a:t>C. Di </a:t>
            </a:r>
            <a:r>
              <a:rPr lang="en-US" sz="4800" dirty="0" err="1" smtClean="0"/>
              <a:t>makabasag</a:t>
            </a:r>
            <a:r>
              <a:rPr lang="en-US" sz="4800" dirty="0" smtClean="0"/>
              <a:t> </a:t>
            </a:r>
            <a:r>
              <a:rPr lang="en-US" sz="4800" dirty="0" err="1" smtClean="0"/>
              <a:t>pinggan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Di </a:t>
            </a:r>
            <a:r>
              <a:rPr lang="en-US" sz="4800" dirty="0" err="1" smtClean="0"/>
              <a:t>maliparang</a:t>
            </a:r>
            <a:r>
              <a:rPr lang="en-US" sz="4800" dirty="0" smtClean="0"/>
              <a:t> </a:t>
            </a:r>
            <a:r>
              <a:rPr lang="en-US" sz="4800" dirty="0" err="1" smtClean="0"/>
              <a:t>uwak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24.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FFFF00"/>
                </a:solidFill>
              </a:rPr>
              <a:t>Punong-puno ng tao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ang Dallas Stadium kung saan ginawa ang laban ni Manny Pacquiao.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Namangka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dalawang</a:t>
            </a:r>
            <a:r>
              <a:rPr lang="en-US" sz="4800" dirty="0" smtClean="0"/>
              <a:t> </a:t>
            </a:r>
            <a:r>
              <a:rPr lang="en-US" sz="4800" dirty="0" err="1" smtClean="0"/>
              <a:t>ilog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Nagmahabang</a:t>
            </a:r>
            <a:r>
              <a:rPr lang="en-US" sz="4800" dirty="0" smtClean="0"/>
              <a:t>-</a:t>
            </a:r>
            <a:r>
              <a:rPr lang="en-US" sz="4800" dirty="0" err="1" smtClean="0"/>
              <a:t>dulang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Nagpalapad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papel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Nagsampay</a:t>
            </a:r>
            <a:r>
              <a:rPr lang="en-US" sz="4800" dirty="0" smtClean="0"/>
              <a:t>-</a:t>
            </a:r>
            <a:r>
              <a:rPr lang="en-US" sz="4800" dirty="0" err="1" smtClean="0"/>
              <a:t>bakod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25. Sa wakas, </a:t>
            </a:r>
            <a:r>
              <a:rPr lang="en-US" u="sng" dirty="0" smtClean="0">
                <a:solidFill>
                  <a:srgbClr val="FFFF00"/>
                </a:solidFill>
              </a:rPr>
              <a:t>nagpakasal</a:t>
            </a:r>
            <a:r>
              <a:rPr lang="en-US" dirty="0" smtClean="0"/>
              <a:t> na si Juan kay Leonor.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Namangka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dalawang</a:t>
            </a:r>
            <a:r>
              <a:rPr lang="en-US" sz="4800" dirty="0" smtClean="0"/>
              <a:t> </a:t>
            </a:r>
            <a:r>
              <a:rPr lang="en-US" sz="4800" dirty="0" err="1" smtClean="0"/>
              <a:t>ilog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B. </a:t>
            </a:r>
            <a:r>
              <a:rPr lang="en-US" sz="4800" b="1" dirty="0" err="1" smtClean="0">
                <a:solidFill>
                  <a:srgbClr val="FFFF00"/>
                </a:solidFill>
              </a:rPr>
              <a:t>Nagmahabang</a:t>
            </a:r>
            <a:r>
              <a:rPr lang="en-US" sz="4800" b="1" dirty="0" smtClean="0">
                <a:solidFill>
                  <a:srgbClr val="FFFF00"/>
                </a:solidFill>
              </a:rPr>
              <a:t>-</a:t>
            </a:r>
            <a:r>
              <a:rPr lang="en-US" sz="4800" b="1" dirty="0" err="1" smtClean="0">
                <a:solidFill>
                  <a:srgbClr val="FFFF00"/>
                </a:solidFill>
              </a:rPr>
              <a:t>dulang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Nagpalapad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papel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Nagsampay</a:t>
            </a:r>
            <a:r>
              <a:rPr lang="en-US" sz="4800" dirty="0" smtClean="0"/>
              <a:t>-</a:t>
            </a:r>
            <a:r>
              <a:rPr lang="en-US" sz="4800" dirty="0" err="1" smtClean="0"/>
              <a:t>bakod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25. Sa wakas, </a:t>
            </a:r>
            <a:r>
              <a:rPr lang="en-US" u="sng" dirty="0" smtClean="0">
                <a:solidFill>
                  <a:srgbClr val="FFFF00"/>
                </a:solidFill>
              </a:rPr>
              <a:t>nagpakasal</a:t>
            </a:r>
            <a:r>
              <a:rPr lang="en-US" dirty="0" smtClean="0"/>
              <a:t> na si Juan kay Leonor.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Pumuti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uwak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Umitim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tagak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Tumaga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tubig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Kumindat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dilim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26. Kapag naniwala ka kay Gregwin, para ka na ring </a:t>
            </a:r>
            <a:r>
              <a:rPr lang="en-US" u="sng" dirty="0" smtClean="0">
                <a:solidFill>
                  <a:srgbClr val="FFFF00"/>
                </a:solidFill>
              </a:rPr>
              <a:t>umasa sa wala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Pumuti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uwak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Umitim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tagak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Tumaga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tubig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D. </a:t>
            </a:r>
            <a:r>
              <a:rPr lang="en-US" sz="5400" b="1" dirty="0" err="1" smtClean="0">
                <a:solidFill>
                  <a:srgbClr val="FFFF00"/>
                </a:solidFill>
              </a:rPr>
              <a:t>Kumindat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sa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dilim</a:t>
            </a:r>
            <a:endParaRPr lang="en-US" sz="5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26. Kapag naniwala ka kay Gregwin, para ka na ring </a:t>
            </a:r>
            <a:r>
              <a:rPr lang="en-US" u="sng" dirty="0" smtClean="0">
                <a:solidFill>
                  <a:srgbClr val="FFFF00"/>
                </a:solidFill>
              </a:rPr>
              <a:t>umasa sa wala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915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C000"/>
                </a:solidFill>
              </a:rPr>
              <a:t>“… kung </a:t>
            </a:r>
            <a:r>
              <a:rPr lang="en-US" sz="4000" b="1" dirty="0" err="1" smtClean="0">
                <a:solidFill>
                  <a:srgbClr val="FFC000"/>
                </a:solidFill>
              </a:rPr>
              <a:t>kinakailangan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lakas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upang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maigupo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isang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mapaniil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na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pamahalaan</a:t>
            </a:r>
            <a:r>
              <a:rPr lang="en-US" sz="4000" b="1" dirty="0" smtClean="0">
                <a:solidFill>
                  <a:srgbClr val="FFC000"/>
                </a:solidFill>
              </a:rPr>
              <a:t> o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isang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hari-hariang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pinuno</a:t>
            </a:r>
            <a:r>
              <a:rPr lang="en-US" sz="4000" b="1" dirty="0" smtClean="0">
                <a:solidFill>
                  <a:srgbClr val="FFC000"/>
                </a:solidFill>
              </a:rPr>
              <a:t>, </a:t>
            </a:r>
            <a:r>
              <a:rPr lang="en-US" sz="4000" b="1" dirty="0" err="1" smtClean="0">
                <a:solidFill>
                  <a:srgbClr val="FFC000"/>
                </a:solidFill>
              </a:rPr>
              <a:t>wika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tambuling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tagapukaw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sa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mga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anak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lahi</a:t>
            </a:r>
            <a:r>
              <a:rPr lang="en-US" sz="4000" b="1" dirty="0" smtClean="0">
                <a:solidFill>
                  <a:srgbClr val="FFC000"/>
                </a:solidFill>
              </a:rPr>
              <a:t>. </a:t>
            </a:r>
            <a:r>
              <a:rPr lang="en-US" sz="4000" b="1" dirty="0" err="1" smtClean="0">
                <a:solidFill>
                  <a:srgbClr val="FFC000"/>
                </a:solidFill>
              </a:rPr>
              <a:t>Patay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isang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tao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kapag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walang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kaluluwa</a:t>
            </a:r>
            <a:r>
              <a:rPr lang="en-US" sz="4000" b="1" dirty="0" smtClean="0">
                <a:solidFill>
                  <a:srgbClr val="FFC000"/>
                </a:solidFill>
              </a:rPr>
              <a:t>. </a:t>
            </a:r>
            <a:r>
              <a:rPr lang="en-US" sz="4000" b="1" dirty="0" err="1" smtClean="0">
                <a:solidFill>
                  <a:srgbClr val="FFC000"/>
                </a:solidFill>
              </a:rPr>
              <a:t>Mahigit</a:t>
            </a:r>
            <a:r>
              <a:rPr lang="en-US" sz="4000" b="1" dirty="0" smtClean="0">
                <a:solidFill>
                  <a:srgbClr val="FFC000"/>
                </a:solidFill>
              </a:rPr>
              <a:t> pa </a:t>
            </a:r>
            <a:r>
              <a:rPr lang="en-US" sz="4000" b="1" dirty="0" err="1" smtClean="0">
                <a:solidFill>
                  <a:srgbClr val="FFC000"/>
                </a:solidFill>
              </a:rPr>
              <a:t>sa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patay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isang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bayan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kapag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walang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iisang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 err="1" smtClean="0">
                <a:solidFill>
                  <a:srgbClr val="FFC000"/>
                </a:solidFill>
              </a:rPr>
              <a:t>wika</a:t>
            </a:r>
            <a:r>
              <a:rPr lang="en-US" sz="4000" b="1" dirty="0" smtClean="0">
                <a:solidFill>
                  <a:srgbClr val="FFC000"/>
                </a:solidFill>
              </a:rPr>
              <a:t>.”</a:t>
            </a:r>
            <a:r>
              <a:rPr lang="en-US" sz="4000" dirty="0" smtClean="0">
                <a:solidFill>
                  <a:srgbClr val="FFC000"/>
                </a:solidFill>
              </a:rPr>
              <a:t> – </a:t>
            </a:r>
            <a:r>
              <a:rPr lang="en-US" i="1" dirty="0" smtClean="0"/>
              <a:t>(</a:t>
            </a:r>
            <a:r>
              <a:rPr lang="en-US" i="1" dirty="0" err="1" smtClean="0"/>
              <a:t>Rufino</a:t>
            </a:r>
            <a:r>
              <a:rPr lang="en-US" i="1" dirty="0" smtClean="0"/>
              <a:t> Alejandro)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Tagapukaw</a:t>
            </a:r>
            <a:r>
              <a:rPr lang="en-US" sz="4800" dirty="0" smtClean="0"/>
              <a:t>- </a:t>
            </a:r>
            <a:r>
              <a:rPr lang="en-US" sz="4800" dirty="0" err="1" smtClean="0"/>
              <a:t>tagagising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Tambuli</a:t>
            </a:r>
            <a:r>
              <a:rPr lang="en-US" sz="4800" dirty="0" smtClean="0"/>
              <a:t>- </a:t>
            </a:r>
            <a:r>
              <a:rPr lang="en-US" sz="4800" dirty="0" err="1" smtClean="0"/>
              <a:t>trumpeta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Maigupo</a:t>
            </a:r>
            <a:r>
              <a:rPr lang="en-US" sz="4800" dirty="0" smtClean="0"/>
              <a:t>- </a:t>
            </a:r>
            <a:r>
              <a:rPr lang="en-US" sz="4800" dirty="0" err="1" smtClean="0"/>
              <a:t>matalo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Mapaniil</a:t>
            </a:r>
            <a:r>
              <a:rPr lang="en-US" sz="4800" dirty="0" smtClean="0"/>
              <a:t>- </a:t>
            </a:r>
            <a:r>
              <a:rPr lang="en-US" sz="4800" dirty="0" err="1" smtClean="0"/>
              <a:t>mapagkandili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27. Alin sa mga sumusunod na malalim na salitang ginagamit sa talata ang may kasalungat na pares?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Tagapukaw</a:t>
            </a:r>
            <a:r>
              <a:rPr lang="en-US" sz="4800" dirty="0" smtClean="0"/>
              <a:t>- </a:t>
            </a:r>
            <a:r>
              <a:rPr lang="en-US" sz="4800" dirty="0" err="1" smtClean="0"/>
              <a:t>tagagising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Tambuli</a:t>
            </a:r>
            <a:r>
              <a:rPr lang="en-US" sz="4800" dirty="0" smtClean="0"/>
              <a:t>- </a:t>
            </a:r>
            <a:r>
              <a:rPr lang="en-US" sz="4800" dirty="0" err="1" smtClean="0"/>
              <a:t>trumpeta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Maigupo</a:t>
            </a:r>
            <a:r>
              <a:rPr lang="en-US" sz="4800" dirty="0" smtClean="0"/>
              <a:t>- </a:t>
            </a:r>
            <a:r>
              <a:rPr lang="en-US" sz="4800" dirty="0" err="1" smtClean="0"/>
              <a:t>matalo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D. </a:t>
            </a:r>
            <a:r>
              <a:rPr lang="en-US" sz="4800" b="1" dirty="0" err="1" smtClean="0">
                <a:solidFill>
                  <a:srgbClr val="FFFF00"/>
                </a:solidFill>
              </a:rPr>
              <a:t>Mapaniil</a:t>
            </a:r>
            <a:r>
              <a:rPr lang="en-US" sz="4800" b="1" dirty="0" smtClean="0">
                <a:solidFill>
                  <a:srgbClr val="FFFF00"/>
                </a:solidFill>
              </a:rPr>
              <a:t>- </a:t>
            </a:r>
            <a:r>
              <a:rPr lang="en-US" sz="4800" b="1" dirty="0" err="1" smtClean="0">
                <a:solidFill>
                  <a:srgbClr val="FFFF00"/>
                </a:solidFill>
              </a:rPr>
              <a:t>mapagkandili</a:t>
            </a:r>
            <a:endParaRPr lang="en-US" sz="4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27. Alin sa mga sumusunod na malalim na salitang ginagamit sa talata ang may kasalungat na pares?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Arbitraryo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May </a:t>
            </a:r>
            <a:r>
              <a:rPr lang="en-US" sz="6000" dirty="0" err="1" smtClean="0"/>
              <a:t>sistema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Nagbabago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Ginagamit</a:t>
            </a:r>
            <a:endParaRPr lang="en-US" sz="6000" dirty="0" smtClean="0"/>
          </a:p>
          <a:p>
            <a:pPr latinLnBrk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28. </a:t>
            </a:r>
            <a:r>
              <a:rPr lang="en-US" sz="3600" dirty="0" smtClean="0"/>
              <a:t>May mga sasakyan sa Pilipinas na kababasahan ng ganito, “Katas ng Saudi” o Kayo katas, ako utang”. Anong katangian ng wika ang mas tinutukoy nito?</a:t>
            </a:r>
            <a:endParaRPr lang="en-US" sz="3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/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</a:t>
            </a:r>
            <a:r>
              <a:rPr lang="en-US" sz="6000" b="1" dirty="0" err="1" smtClean="0">
                <a:solidFill>
                  <a:srgbClr val="FFFF00"/>
                </a:solidFill>
              </a:rPr>
              <a:t>Arbitraryo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May </a:t>
            </a:r>
            <a:r>
              <a:rPr lang="en-US" sz="6000" dirty="0" err="1" smtClean="0"/>
              <a:t>sistema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Nagbabago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Ginagamit</a:t>
            </a:r>
            <a:endParaRPr lang="en-US" sz="6000" dirty="0" smtClean="0"/>
          </a:p>
          <a:p>
            <a:pPr latinLnBrk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28. </a:t>
            </a:r>
            <a:r>
              <a:rPr lang="en-US" sz="3600" dirty="0" smtClean="0"/>
              <a:t>May mga sasakyan sa Pilipinas na kababasahan ng ganito, “Katas ng Saudi” o Kayo katas, ako utang”. Anong katangian ng wika ang mas tinutukoy nito?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Pag-abangan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Hintayin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Bantayan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D. </a:t>
            </a:r>
            <a:r>
              <a:rPr lang="en-US" sz="7200" dirty="0" err="1" smtClean="0"/>
              <a:t>Abangan</a:t>
            </a:r>
            <a:endParaRPr lang="en-US" sz="7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3. </a:t>
            </a:r>
            <a:r>
              <a:rPr lang="en-US" dirty="0" err="1" smtClean="0"/>
              <a:t>Hanapin</a:t>
            </a:r>
            <a:r>
              <a:rPr lang="en-US" dirty="0" smtClean="0"/>
              <a:t> mo ako sa ___________________ ng mga sasakyan.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Iba’t-iba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Paru</a:t>
            </a:r>
            <a:r>
              <a:rPr lang="en-US" sz="6600" dirty="0" smtClean="0"/>
              <a:t>-</a:t>
            </a:r>
            <a:r>
              <a:rPr lang="en-US" sz="6600" dirty="0" err="1" smtClean="0"/>
              <a:t>paro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Gamugamo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Kurukuro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29. Alin ang may wastong baybay?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Iba’t-iba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Paru</a:t>
            </a:r>
            <a:r>
              <a:rPr lang="en-US" sz="6600" dirty="0" smtClean="0"/>
              <a:t>-</a:t>
            </a:r>
            <a:r>
              <a:rPr lang="en-US" sz="6600" dirty="0" err="1" smtClean="0"/>
              <a:t>paro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C. </a:t>
            </a:r>
            <a:r>
              <a:rPr lang="en-US" sz="6600" b="1" dirty="0" err="1" smtClean="0">
                <a:solidFill>
                  <a:srgbClr val="FFFF00"/>
                </a:solidFill>
              </a:rPr>
              <a:t>Gamugamo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Kurukuro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29. Alin ang may wastong baybay?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Mapagkumbaba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Kamusta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Pinoy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Nagdadalantao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30. Alin sa mga sumusunod ang salitang pambansa?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Mapagkumbaba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Kamusta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Pinoy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Nagdadalantao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30. Alin sa mga sumusunod ang salitang pambansa?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pPr lvl="0" latinLnBrk="1"/>
            <a:r>
              <a:rPr lang="en-US" sz="4000" dirty="0" smtClean="0"/>
              <a:t>A. </a:t>
            </a:r>
            <a:r>
              <a:rPr lang="en-US" sz="4000" dirty="0" err="1" smtClean="0"/>
              <a:t>Gamitin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katutubong</a:t>
            </a:r>
            <a:r>
              <a:rPr lang="en-US" sz="4000" dirty="0" smtClean="0"/>
              <a:t> </a:t>
            </a:r>
          </a:p>
          <a:p>
            <a:pPr lvl="0" latinLnBrk="1">
              <a:buNone/>
            </a:pPr>
            <a:r>
              <a:rPr lang="en-US" sz="4000" dirty="0" smtClean="0"/>
              <a:t>      </a:t>
            </a:r>
            <a:r>
              <a:rPr lang="en-US" sz="4000" dirty="0" err="1" smtClean="0"/>
              <a:t>katumbas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Tumbasan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Espanyol</a:t>
            </a:r>
            <a:r>
              <a:rPr lang="en-US" sz="4000" dirty="0" smtClean="0"/>
              <a:t> at </a:t>
            </a:r>
            <a:r>
              <a:rPr lang="en-US" sz="4000" dirty="0" err="1" smtClean="0"/>
              <a:t>baybayin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Filipino.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Hiramin</a:t>
            </a:r>
            <a:r>
              <a:rPr lang="en-US" sz="4000" dirty="0" smtClean="0"/>
              <a:t> </a:t>
            </a:r>
            <a:r>
              <a:rPr lang="en-US" sz="4000" dirty="0" err="1" smtClean="0"/>
              <a:t>nang</a:t>
            </a:r>
            <a:r>
              <a:rPr lang="en-US" sz="4000" dirty="0" smtClean="0"/>
              <a:t> </a:t>
            </a:r>
            <a:r>
              <a:rPr lang="en-US" sz="4000" dirty="0" err="1" smtClean="0"/>
              <a:t>ganap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Kung </a:t>
            </a:r>
            <a:r>
              <a:rPr lang="en-US" sz="4000" dirty="0" err="1" smtClean="0"/>
              <a:t>ano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bigkas</a:t>
            </a:r>
            <a:r>
              <a:rPr lang="en-US" sz="4000" dirty="0" smtClean="0"/>
              <a:t> </a:t>
            </a:r>
            <a:r>
              <a:rPr lang="en-US" sz="4000" dirty="0" err="1" smtClean="0"/>
              <a:t>siyang</a:t>
            </a:r>
            <a:r>
              <a:rPr lang="en-US" sz="4000" dirty="0" smtClean="0"/>
              <a:t> </a:t>
            </a:r>
            <a:r>
              <a:rPr lang="en-US" sz="4000" dirty="0" err="1" smtClean="0"/>
              <a:t>sulat</a:t>
            </a:r>
            <a:r>
              <a:rPr lang="en-US" sz="4000" dirty="0" smtClean="0"/>
              <a:t>.</a:t>
            </a: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31. Ano ang tuntunin ngayon na susundin sa pagtutumbas sa Filipino ng rice terraces?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pPr lvl="0" latinLnBrk="1"/>
            <a:r>
              <a:rPr lang="en-US" sz="4000" b="1" dirty="0" smtClean="0">
                <a:solidFill>
                  <a:srgbClr val="FFFF00"/>
                </a:solidFill>
              </a:rPr>
              <a:t>A. </a:t>
            </a:r>
            <a:r>
              <a:rPr lang="en-US" sz="4000" b="1" dirty="0" err="1" smtClean="0">
                <a:solidFill>
                  <a:srgbClr val="FFFF00"/>
                </a:solidFill>
              </a:rPr>
              <a:t>Gamitin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ang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katutubong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      </a:t>
            </a:r>
            <a:r>
              <a:rPr lang="en-US" sz="4000" b="1" dirty="0" err="1" smtClean="0">
                <a:solidFill>
                  <a:srgbClr val="FFFF00"/>
                </a:solidFill>
              </a:rPr>
              <a:t>katumbas</a:t>
            </a:r>
            <a:r>
              <a:rPr lang="en-US" sz="4000" b="1" dirty="0" smtClean="0">
                <a:solidFill>
                  <a:srgbClr val="FFFF00"/>
                </a:solidFill>
              </a:rPr>
              <a:t>.</a:t>
            </a:r>
            <a:endParaRPr lang="en-US" sz="4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000" dirty="0" smtClean="0"/>
              <a:t>B. </a:t>
            </a:r>
            <a:r>
              <a:rPr lang="en-US" sz="4000" dirty="0" err="1" smtClean="0"/>
              <a:t>Tumbasan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Espanyol</a:t>
            </a:r>
            <a:r>
              <a:rPr lang="en-US" sz="4000" dirty="0" smtClean="0"/>
              <a:t> at </a:t>
            </a:r>
            <a:r>
              <a:rPr lang="en-US" sz="4000" dirty="0" err="1" smtClean="0"/>
              <a:t>baybayin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Filipino.</a:t>
            </a:r>
          </a:p>
          <a:p>
            <a:pPr lvl="0" latinLnBrk="1"/>
            <a:r>
              <a:rPr lang="en-US" sz="4000" dirty="0" smtClean="0"/>
              <a:t>C. </a:t>
            </a:r>
            <a:r>
              <a:rPr lang="en-US" sz="4000" dirty="0" err="1" smtClean="0"/>
              <a:t>Hiramin</a:t>
            </a:r>
            <a:r>
              <a:rPr lang="en-US" sz="4000" dirty="0" smtClean="0"/>
              <a:t> </a:t>
            </a:r>
            <a:r>
              <a:rPr lang="en-US" sz="4000" dirty="0" err="1" smtClean="0"/>
              <a:t>nang</a:t>
            </a:r>
            <a:r>
              <a:rPr lang="en-US" sz="4000" dirty="0" smtClean="0"/>
              <a:t> </a:t>
            </a:r>
            <a:r>
              <a:rPr lang="en-US" sz="4000" dirty="0" err="1" smtClean="0"/>
              <a:t>ganap</a:t>
            </a:r>
            <a:r>
              <a:rPr lang="en-US" sz="4000" dirty="0" smtClean="0"/>
              <a:t>.</a:t>
            </a:r>
          </a:p>
          <a:p>
            <a:pPr lvl="0" latinLnBrk="1"/>
            <a:r>
              <a:rPr lang="en-US" sz="4000" dirty="0" smtClean="0"/>
              <a:t>D. Kung </a:t>
            </a:r>
            <a:r>
              <a:rPr lang="en-US" sz="4000" dirty="0" err="1" smtClean="0"/>
              <a:t>ano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bigkas</a:t>
            </a:r>
            <a:r>
              <a:rPr lang="en-US" sz="4000" dirty="0" smtClean="0"/>
              <a:t> </a:t>
            </a:r>
            <a:r>
              <a:rPr lang="en-US" sz="4000" dirty="0" err="1" smtClean="0"/>
              <a:t>siyang</a:t>
            </a:r>
            <a:r>
              <a:rPr lang="en-US" sz="4000" dirty="0" smtClean="0"/>
              <a:t> </a:t>
            </a:r>
            <a:r>
              <a:rPr lang="en-US" sz="4000" dirty="0" err="1" smtClean="0"/>
              <a:t>sulat</a:t>
            </a:r>
            <a:r>
              <a:rPr lang="en-US" sz="4000" dirty="0" smtClean="0"/>
              <a:t>.</a:t>
            </a:r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31. Ano ang tuntunin ngayon na susundin sa pagtutumbas sa Filipino ng rice terraces?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Mambabasa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Tagahatid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Papel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Panulat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32. Kung ang encoder ay sa decoder, ang manunulat kung sa gayon ay sa 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Mambabasa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Tagahatid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Papel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</a:t>
            </a:r>
            <a:r>
              <a:rPr lang="en-US" sz="6600" dirty="0" err="1" smtClean="0"/>
              <a:t>Panulat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32. Kung ang encoder ay sa decoder, ang manunulat kung sa gayon ay sa ____________________.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Kung </a:t>
            </a:r>
            <a:r>
              <a:rPr lang="en-US" sz="4800" dirty="0" err="1" smtClean="0"/>
              <a:t>magkakasundo</a:t>
            </a:r>
            <a:r>
              <a:rPr lang="en-US" sz="4800" dirty="0" smtClean="0"/>
              <a:t> </a:t>
            </a:r>
            <a:r>
              <a:rPr lang="en-US" sz="4800" dirty="0" err="1" smtClean="0"/>
              <a:t>tayo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Ako</a:t>
            </a:r>
            <a:r>
              <a:rPr lang="en-US" sz="4800" dirty="0" smtClean="0"/>
              <a:t>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tagasunod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Ikaw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mamumuno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33. Tukuyin ang sugnay na makapag-iisa.</a:t>
            </a:r>
            <a:br>
              <a:rPr lang="en-US" dirty="0" smtClean="0"/>
            </a:br>
            <a:r>
              <a:rPr lang="en-US" i="1" dirty="0" smtClean="0"/>
              <a:t>Kung magkakasundo tayo, ikaw ang mamumuno at ako naman ang tagasunod.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lvl="0" latinLnBrk="1"/>
            <a:r>
              <a:rPr lang="en-US" sz="4800" dirty="0" smtClean="0"/>
              <a:t>A. Kung </a:t>
            </a:r>
            <a:r>
              <a:rPr lang="en-US" sz="4800" dirty="0" err="1" smtClean="0"/>
              <a:t>magkakasundo</a:t>
            </a:r>
            <a:r>
              <a:rPr lang="en-US" sz="4800" dirty="0" smtClean="0"/>
              <a:t> </a:t>
            </a:r>
            <a:r>
              <a:rPr lang="en-US" sz="4800" dirty="0" err="1" smtClean="0"/>
              <a:t>tayo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Ako</a:t>
            </a:r>
            <a:r>
              <a:rPr lang="en-US" sz="4800" dirty="0" smtClean="0"/>
              <a:t>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tagasunod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D. </a:t>
            </a:r>
            <a:r>
              <a:rPr lang="en-US" sz="4800" b="1" dirty="0" err="1" smtClean="0">
                <a:solidFill>
                  <a:srgbClr val="FFFF00"/>
                </a:solidFill>
              </a:rPr>
              <a:t>Ikaw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ang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mamumuno</a:t>
            </a:r>
            <a:endParaRPr lang="en-US" sz="4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rmAutofit fontScale="90000"/>
          </a:bodyPr>
          <a:lstStyle/>
          <a:p>
            <a:pPr lvl="0" latinLnBrk="1"/>
            <a:r>
              <a:rPr lang="en-US" dirty="0" smtClean="0"/>
              <a:t>33. Tukuyin ang sugnay na makapag-iisa.</a:t>
            </a:r>
            <a:br>
              <a:rPr lang="en-US" dirty="0" smtClean="0"/>
            </a:br>
            <a:r>
              <a:rPr lang="en-US" i="1" dirty="0" smtClean="0"/>
              <a:t>Kung magkakasundo tayo, ikaw ang mamumuno at ako naman ang tagasunod.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en-US" sz="7200" dirty="0" smtClean="0"/>
              <a:t>A. </a:t>
            </a:r>
            <a:r>
              <a:rPr lang="en-US" sz="7200" dirty="0" err="1" smtClean="0"/>
              <a:t>Pag-abangan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B. </a:t>
            </a:r>
            <a:r>
              <a:rPr lang="en-US" sz="7200" dirty="0" err="1" smtClean="0"/>
              <a:t>Hintayin</a:t>
            </a:r>
            <a:endParaRPr lang="en-US" sz="7200" dirty="0" smtClean="0"/>
          </a:p>
          <a:p>
            <a:pPr lvl="0" latinLnBrk="1"/>
            <a:r>
              <a:rPr lang="en-US" sz="7200" dirty="0" smtClean="0"/>
              <a:t>C. </a:t>
            </a:r>
            <a:r>
              <a:rPr lang="en-US" sz="7200" dirty="0" err="1" smtClean="0"/>
              <a:t>Bantayan</a:t>
            </a:r>
            <a:endParaRPr lang="en-US" sz="7200" dirty="0" smtClean="0"/>
          </a:p>
          <a:p>
            <a:pPr lvl="0" latinLnBrk="1"/>
            <a:r>
              <a:rPr lang="en-US" sz="7200" b="1" dirty="0" smtClean="0">
                <a:solidFill>
                  <a:srgbClr val="FFFF00"/>
                </a:solidFill>
              </a:rPr>
              <a:t>D. </a:t>
            </a:r>
            <a:r>
              <a:rPr lang="en-US" sz="7200" b="1" dirty="0" err="1" smtClean="0">
                <a:solidFill>
                  <a:srgbClr val="FFFF00"/>
                </a:solidFill>
              </a:rPr>
              <a:t>Abangan</a:t>
            </a:r>
            <a:endParaRPr lang="en-US" sz="72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3. </a:t>
            </a:r>
            <a:r>
              <a:rPr lang="en-US" dirty="0" err="1" smtClean="0"/>
              <a:t>Hanapin</a:t>
            </a:r>
            <a:r>
              <a:rPr lang="en-US" dirty="0" smtClean="0"/>
              <a:t> mo ako sa ___________________ ng mga sasakyan.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PAGBASA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77000"/>
          </a:xfrm>
        </p:spPr>
        <p:txBody>
          <a:bodyPr>
            <a:normAutofit fontScale="92500" lnSpcReduction="10000"/>
          </a:bodyPr>
          <a:lstStyle/>
          <a:p>
            <a:pPr algn="just" latinLnBrk="1"/>
            <a:r>
              <a:rPr lang="en-US" sz="3200" i="1" dirty="0" smtClean="0"/>
              <a:t>Sa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magulang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edukasyon</a:t>
            </a:r>
            <a:r>
              <a:rPr lang="en-US" sz="3200" i="1" dirty="0" smtClean="0"/>
              <a:t> ay </a:t>
            </a:r>
            <a:r>
              <a:rPr lang="en-US" sz="3200" i="1" dirty="0" err="1" smtClean="0"/>
              <a:t>isang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 </a:t>
            </a:r>
            <a:r>
              <a:rPr lang="en-US" sz="3200" i="1" dirty="0" err="1" smtClean="0"/>
              <a:t>obligasyon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anak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bilang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paghahanda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endParaRPr lang="en-US" sz="3200" i="1" dirty="0" smtClean="0"/>
          </a:p>
          <a:p>
            <a:pPr algn="just" latinLnBrk="1">
              <a:buNone/>
            </a:pPr>
            <a:r>
              <a:rPr lang="en-US" sz="3200" i="1" dirty="0" smtClean="0"/>
              <a:t>   </a:t>
            </a:r>
            <a:r>
              <a:rPr lang="en-US" sz="3200" i="1" dirty="0" err="1" smtClean="0"/>
              <a:t>isang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magandang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buhay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lalo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panahong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magulang</a:t>
            </a:r>
            <a:r>
              <a:rPr lang="en-US" sz="3200" i="1" dirty="0" smtClean="0"/>
              <a:t> ay </a:t>
            </a:r>
            <a:r>
              <a:rPr lang="en-US" sz="3200" i="1" dirty="0" err="1" smtClean="0"/>
              <a:t>wala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na</a:t>
            </a:r>
            <a:r>
              <a:rPr lang="en-US" sz="3200" i="1" dirty="0" smtClean="0"/>
              <a:t>. </a:t>
            </a:r>
            <a:r>
              <a:rPr lang="en-US" sz="3200" i="1" dirty="0" err="1" smtClean="0"/>
              <a:t>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edukasyon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para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kabataan</a:t>
            </a:r>
            <a:r>
              <a:rPr lang="en-US" sz="3200" i="1" dirty="0" smtClean="0"/>
              <a:t> ay </a:t>
            </a:r>
            <a:r>
              <a:rPr lang="en-US" sz="3200" i="1" dirty="0" err="1" smtClean="0"/>
              <a:t>isang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karapatang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dapat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ipagkaloob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kanilang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magulang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tungo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isang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magandang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kinabukasan</a:t>
            </a:r>
            <a:r>
              <a:rPr lang="en-US" sz="3200" i="1" dirty="0" smtClean="0"/>
              <a:t>. </a:t>
            </a:r>
          </a:p>
          <a:p>
            <a:pPr algn="just" latinLnBrk="1">
              <a:buNone/>
            </a:pPr>
            <a:r>
              <a:rPr lang="en-US" sz="3200" i="1" dirty="0" smtClean="0"/>
              <a:t>   </a:t>
            </a:r>
            <a:r>
              <a:rPr lang="en-US" sz="3200" i="1" dirty="0" err="1" smtClean="0"/>
              <a:t>Samantala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para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naman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guro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ang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  </a:t>
            </a:r>
            <a:r>
              <a:rPr lang="en-US" sz="3200" i="1" dirty="0" err="1" smtClean="0"/>
              <a:t>edukasyon</a:t>
            </a:r>
            <a:r>
              <a:rPr lang="en-US" sz="3200" i="1" dirty="0" smtClean="0"/>
              <a:t> ay </a:t>
            </a:r>
            <a:r>
              <a:rPr lang="en-US" sz="3200" i="1" dirty="0" err="1" smtClean="0"/>
              <a:t>isang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larangang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dapat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bigyan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</a:t>
            </a:r>
            <a:endParaRPr lang="en-US" sz="3200" i="1" dirty="0" smtClean="0"/>
          </a:p>
          <a:p>
            <a:pPr algn="just" latinLnBrk="1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ibayong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pagpapahalaga</a:t>
            </a:r>
            <a:r>
              <a:rPr lang="en-US" sz="3200" i="1" dirty="0" smtClean="0"/>
              <a:t> at </a:t>
            </a:r>
            <a:r>
              <a:rPr lang="en-US" sz="3200" i="1" dirty="0" err="1" smtClean="0"/>
              <a:t>pagtingin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lalo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</a:t>
            </a:r>
            <a:r>
              <a:rPr lang="en-US" sz="3200" i="1" dirty="0" err="1" smtClean="0"/>
              <a:t>pamahalaan</a:t>
            </a:r>
            <a:r>
              <a:rPr lang="en-US" sz="3200" i="1" dirty="0" smtClean="0"/>
              <a:t> at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magulang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sapagkat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dito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smtClean="0"/>
              <a:t> </a:t>
            </a:r>
            <a:r>
              <a:rPr lang="en-US" sz="3200" i="1" dirty="0" err="1" smtClean="0"/>
              <a:t>nakasalalay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magandang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kinabukasan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mga</a:t>
            </a:r>
            <a:r>
              <a:rPr lang="en-US" sz="3200" i="1" dirty="0" smtClean="0"/>
              <a:t> </a:t>
            </a:r>
          </a:p>
          <a:p>
            <a:pPr algn="just" latinLnBrk="1">
              <a:buNone/>
            </a:pPr>
            <a:r>
              <a:rPr lang="en-US" sz="3200" i="1" dirty="0" err="1" smtClean="0"/>
              <a:t>kabataan</a:t>
            </a:r>
            <a:r>
              <a:rPr lang="en-US" sz="3200" i="1" dirty="0" smtClean="0"/>
              <a:t> at </a:t>
            </a:r>
            <a:r>
              <a:rPr lang="en-US" sz="3200" i="1" dirty="0" err="1" smtClean="0"/>
              <a:t>mamamayan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bayan</a:t>
            </a:r>
            <a:r>
              <a:rPr lang="en-US" sz="3200" i="1" dirty="0" smtClean="0"/>
              <a:t>.</a:t>
            </a:r>
            <a:endParaRPr lang="en-US" sz="3200" dirty="0" smtClean="0"/>
          </a:p>
          <a:p>
            <a:pPr latinLnBrk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Paglalahad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Pagsasalaysay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Pangangatwiran</a:t>
            </a:r>
            <a:endParaRPr lang="en-US" sz="6600" dirty="0" smtClean="0"/>
          </a:p>
          <a:p>
            <a:r>
              <a:rPr lang="en-US" sz="6600" dirty="0" smtClean="0"/>
              <a:t>D. </a:t>
            </a:r>
            <a:r>
              <a:rPr lang="en-US" sz="6600" dirty="0" err="1" smtClean="0"/>
              <a:t>Paglalarawan</a:t>
            </a: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34. Anong uri ng pamamahayag ang ipinamalas sa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</a:t>
            </a:r>
            <a:r>
              <a:rPr lang="en-US" sz="6600" b="1" dirty="0" err="1" smtClean="0">
                <a:solidFill>
                  <a:srgbClr val="FFFF00"/>
                </a:solidFill>
              </a:rPr>
              <a:t>Paglalahad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Pagsasalaysay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Pangangatwiran</a:t>
            </a:r>
            <a:endParaRPr lang="en-US" sz="6600" dirty="0" smtClean="0"/>
          </a:p>
          <a:p>
            <a:r>
              <a:rPr lang="en-US" sz="6600" dirty="0" smtClean="0"/>
              <a:t>D. </a:t>
            </a:r>
            <a:r>
              <a:rPr lang="en-US" sz="6600" dirty="0" err="1" smtClean="0"/>
              <a:t>Paglalarawan</a:t>
            </a: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34. Anong uri ng pamamahayag ang ipinamalas sa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8991600" cy="5029200"/>
          </a:xfrm>
        </p:spPr>
        <p:txBody>
          <a:bodyPr>
            <a:normAutofit/>
          </a:bodyPr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obligasyon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karapatan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serbisyo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bayan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</a:p>
          <a:p>
            <a:pPr lvl="0" latinLnBrk="1"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larangan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35. </a:t>
            </a:r>
            <a:r>
              <a:rPr lang="en-US" dirty="0" err="1" smtClean="0"/>
              <a:t>Alin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sumusunod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pananaw</a:t>
            </a:r>
            <a:r>
              <a:rPr lang="en-US" dirty="0" smtClean="0"/>
              <a:t> </a:t>
            </a:r>
            <a:r>
              <a:rPr lang="en-US" dirty="0" err="1" smtClean="0"/>
              <a:t>ukol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edukasyon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HINDI </a:t>
            </a:r>
            <a:r>
              <a:rPr lang="en-US" dirty="0" err="1" smtClean="0"/>
              <a:t>ipinapakita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seleksyon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8991600" cy="5029200"/>
          </a:xfrm>
        </p:spPr>
        <p:txBody>
          <a:bodyPr>
            <a:normAutofit/>
          </a:bodyPr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obligasyon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karapatan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C. </a:t>
            </a:r>
            <a:r>
              <a:rPr lang="en-US" sz="4800" b="1" dirty="0" err="1" smtClean="0">
                <a:solidFill>
                  <a:srgbClr val="FFFF00"/>
                </a:solidFill>
              </a:rPr>
              <a:t>Edukasyon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bilang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serbisyo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sa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bayan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Edukasyon</a:t>
            </a:r>
            <a:r>
              <a:rPr lang="en-US" sz="4800" dirty="0" smtClean="0"/>
              <a:t> </a:t>
            </a:r>
            <a:r>
              <a:rPr lang="en-US" sz="4800" dirty="0" err="1" smtClean="0"/>
              <a:t>bilang</a:t>
            </a:r>
            <a:r>
              <a:rPr lang="en-US" sz="4800" dirty="0" smtClean="0"/>
              <a:t>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</a:p>
          <a:p>
            <a:pPr lvl="0" latinLnBrk="1"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larangan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35. </a:t>
            </a:r>
            <a:r>
              <a:rPr lang="en-US" dirty="0" err="1" smtClean="0"/>
              <a:t>Alin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sumusunod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pananaw</a:t>
            </a:r>
            <a:r>
              <a:rPr lang="en-US" dirty="0" smtClean="0"/>
              <a:t> </a:t>
            </a:r>
            <a:r>
              <a:rPr lang="en-US" dirty="0" err="1" smtClean="0"/>
              <a:t>ukol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edukasyon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HINDI </a:t>
            </a:r>
            <a:r>
              <a:rPr lang="en-US" dirty="0" err="1" smtClean="0"/>
              <a:t>ipinapakita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seleksyon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Pagbibigay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halimbawa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Paghahambing</a:t>
            </a:r>
            <a:r>
              <a:rPr lang="en-US" sz="4800" dirty="0" smtClean="0"/>
              <a:t> at </a:t>
            </a:r>
          </a:p>
          <a:p>
            <a:pPr lvl="0" latinLnBrk="1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pagtatambis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Pagsalungat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Pag</a:t>
            </a:r>
            <a:r>
              <a:rPr lang="en-US" sz="4800" dirty="0" smtClean="0"/>
              <a:t>-</a:t>
            </a:r>
            <a:r>
              <a:rPr lang="en-US" sz="4800" dirty="0" err="1" smtClean="0"/>
              <a:t>uulit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36. Paano binigyang-katuturan ng may-akda ang paksa?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/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Pagbibigay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halimbawa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Paghahambing</a:t>
            </a:r>
            <a:r>
              <a:rPr lang="en-US" sz="4800" dirty="0" smtClean="0"/>
              <a:t> at </a:t>
            </a:r>
          </a:p>
          <a:p>
            <a:pPr lvl="0" latinLnBrk="1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pagtatambis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Pagsalungat</a:t>
            </a:r>
            <a:endParaRPr lang="en-US" sz="4800" dirty="0" smtClean="0"/>
          </a:p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D. </a:t>
            </a:r>
            <a:r>
              <a:rPr lang="en-US" sz="4800" b="1" dirty="0" err="1" smtClean="0">
                <a:solidFill>
                  <a:srgbClr val="FFFF00"/>
                </a:solidFill>
              </a:rPr>
              <a:t>Pag</a:t>
            </a:r>
            <a:r>
              <a:rPr lang="en-US" sz="4800" b="1" dirty="0" smtClean="0">
                <a:solidFill>
                  <a:srgbClr val="FFFF00"/>
                </a:solidFill>
              </a:rPr>
              <a:t>-</a:t>
            </a:r>
            <a:r>
              <a:rPr lang="en-US" sz="4800" b="1" dirty="0" err="1" smtClean="0">
                <a:solidFill>
                  <a:srgbClr val="FFFF00"/>
                </a:solidFill>
              </a:rPr>
              <a:t>uulit</a:t>
            </a:r>
            <a:endParaRPr lang="en-US" sz="4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36. Paano binigyang-katuturan ng may-akda ang paksa?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572000"/>
          </a:xfrm>
        </p:spPr>
        <p:txBody>
          <a:bodyPr>
            <a:normAutofit fontScale="92500"/>
          </a:bodyPr>
          <a:lstStyle/>
          <a:p>
            <a:pPr lvl="0" latinLnBrk="1"/>
            <a:r>
              <a:rPr lang="en-US" sz="3600" dirty="0" smtClean="0"/>
              <a:t>A.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matumbasan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halagang</a:t>
            </a:r>
            <a:endParaRPr lang="en-US" sz="3600" dirty="0" smtClean="0"/>
          </a:p>
          <a:p>
            <a:pPr lvl="0" latinLnBrk="1">
              <a:buNone/>
            </a:pPr>
            <a:r>
              <a:rPr lang="en-US" sz="3600" dirty="0" smtClean="0"/>
              <a:t>     </a:t>
            </a:r>
            <a:r>
              <a:rPr lang="en-US" sz="3600" dirty="0" err="1" smtClean="0"/>
              <a:t>ginastos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magulang</a:t>
            </a:r>
            <a:r>
              <a:rPr lang="en-US" sz="3600" dirty="0" smtClean="0"/>
              <a:t> </a:t>
            </a:r>
            <a:r>
              <a:rPr lang="en-US" sz="3600" dirty="0" err="1" smtClean="0"/>
              <a:t>pambayad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tuition.</a:t>
            </a:r>
          </a:p>
          <a:p>
            <a:pPr lvl="0" latinLnBrk="1"/>
            <a:r>
              <a:rPr lang="en-US" sz="3600" dirty="0" smtClean="0"/>
              <a:t>B.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makamit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isang</a:t>
            </a:r>
            <a:r>
              <a:rPr lang="en-US" sz="3600" dirty="0" smtClean="0"/>
              <a:t> </a:t>
            </a:r>
            <a:r>
              <a:rPr lang="en-US" sz="3600" dirty="0" err="1" smtClean="0"/>
              <a:t>magandang</a:t>
            </a:r>
            <a:r>
              <a:rPr lang="en-US" sz="3600" dirty="0" smtClean="0"/>
              <a:t> </a:t>
            </a:r>
            <a:r>
              <a:rPr lang="en-US" sz="3600" dirty="0" err="1" smtClean="0"/>
              <a:t>kinabukasan</a:t>
            </a:r>
            <a:r>
              <a:rPr lang="en-US" sz="3600" dirty="0" smtClean="0"/>
              <a:t>.</a:t>
            </a:r>
          </a:p>
          <a:p>
            <a:pPr lvl="0" latinLnBrk="1"/>
            <a:r>
              <a:rPr lang="en-US" sz="3600" dirty="0" smtClean="0"/>
              <a:t>C.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makabuo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mas</a:t>
            </a:r>
            <a:r>
              <a:rPr lang="en-US" sz="3600" dirty="0" smtClean="0"/>
              <a:t> </a:t>
            </a:r>
            <a:r>
              <a:rPr lang="en-US" sz="3600" dirty="0" err="1" smtClean="0"/>
              <a:t>maraming</a:t>
            </a:r>
            <a:r>
              <a:rPr lang="en-US" sz="3600" dirty="0" smtClean="0"/>
              <a:t> </a:t>
            </a:r>
          </a:p>
          <a:p>
            <a:pPr lvl="0" latinLnBrk="1">
              <a:buNone/>
            </a:pPr>
            <a:r>
              <a:rPr lang="en-US" sz="3600" dirty="0" smtClean="0"/>
              <a:t>    </a:t>
            </a:r>
            <a:r>
              <a:rPr lang="en-US" sz="3600" dirty="0" err="1" smtClean="0"/>
              <a:t>propesyonal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mangingibang-bansa</a:t>
            </a:r>
            <a:r>
              <a:rPr lang="en-US" sz="3600" dirty="0" smtClean="0"/>
              <a:t>.</a:t>
            </a:r>
          </a:p>
          <a:p>
            <a:pPr lvl="0" latinLnBrk="1"/>
            <a:r>
              <a:rPr lang="en-US" sz="3600" dirty="0" smtClean="0"/>
              <a:t>D.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matamo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nagtatagong</a:t>
            </a:r>
            <a:r>
              <a:rPr lang="en-US" sz="3600" dirty="0" smtClean="0"/>
              <a:t> talent </a:t>
            </a:r>
            <a:r>
              <a:rPr lang="en-US" sz="3600" dirty="0" err="1" smtClean="0"/>
              <a:t>ng</a:t>
            </a:r>
            <a:endParaRPr lang="en-US" sz="3600" dirty="0" smtClean="0"/>
          </a:p>
          <a:p>
            <a:pPr lvl="0" latinLnBrk="1">
              <a:buNone/>
            </a:pPr>
            <a:r>
              <a:rPr lang="en-US" sz="3600" dirty="0" smtClean="0"/>
              <a:t>   </a:t>
            </a:r>
            <a:r>
              <a:rPr lang="en-US" sz="3600" dirty="0" err="1" smtClean="0"/>
              <a:t>indibidwal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37. Ayon sa seleksyon, alin sa mga sumusunod ang kahalagahan ng pagkakaroon ng mabuting edukasyon?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572000"/>
          </a:xfrm>
        </p:spPr>
        <p:txBody>
          <a:bodyPr>
            <a:normAutofit fontScale="92500"/>
          </a:bodyPr>
          <a:lstStyle/>
          <a:p>
            <a:pPr lvl="0" latinLnBrk="1"/>
            <a:r>
              <a:rPr lang="en-US" sz="3600" dirty="0" smtClean="0"/>
              <a:t>A.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matumbasan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halagang</a:t>
            </a:r>
            <a:endParaRPr lang="en-US" sz="3600" dirty="0" smtClean="0"/>
          </a:p>
          <a:p>
            <a:pPr lvl="0" latinLnBrk="1">
              <a:buNone/>
            </a:pPr>
            <a:r>
              <a:rPr lang="en-US" sz="3600" dirty="0" smtClean="0"/>
              <a:t>     </a:t>
            </a:r>
            <a:r>
              <a:rPr lang="en-US" sz="3600" dirty="0" err="1" smtClean="0"/>
              <a:t>ginastos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magulang</a:t>
            </a:r>
            <a:r>
              <a:rPr lang="en-US" sz="3600" dirty="0" smtClean="0"/>
              <a:t> </a:t>
            </a:r>
            <a:r>
              <a:rPr lang="en-US" sz="3600" dirty="0" err="1" smtClean="0"/>
              <a:t>pambayad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tuition.</a:t>
            </a:r>
          </a:p>
          <a:p>
            <a:pPr lvl="0" latinLnBrk="1"/>
            <a:r>
              <a:rPr lang="en-US" sz="3600" b="1" dirty="0" smtClean="0">
                <a:solidFill>
                  <a:srgbClr val="FFFF00"/>
                </a:solidFill>
              </a:rPr>
              <a:t>B. </a:t>
            </a:r>
            <a:r>
              <a:rPr lang="en-US" sz="3600" b="1" dirty="0" err="1" smtClean="0">
                <a:solidFill>
                  <a:srgbClr val="FFFF00"/>
                </a:solidFill>
              </a:rPr>
              <a:t>Upang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makamit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ang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isang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magandang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kinabukasan</a:t>
            </a:r>
            <a:r>
              <a:rPr lang="en-US" sz="3600" b="1" dirty="0" smtClean="0">
                <a:solidFill>
                  <a:srgbClr val="FFFF00"/>
                </a:solidFill>
              </a:rPr>
              <a:t>.</a:t>
            </a:r>
            <a:endParaRPr lang="en-US" sz="3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3600" dirty="0" smtClean="0"/>
              <a:t>C.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makabuo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mas</a:t>
            </a:r>
            <a:r>
              <a:rPr lang="en-US" sz="3600" dirty="0" smtClean="0"/>
              <a:t> </a:t>
            </a:r>
            <a:r>
              <a:rPr lang="en-US" sz="3600" dirty="0" err="1" smtClean="0"/>
              <a:t>maraming</a:t>
            </a:r>
            <a:r>
              <a:rPr lang="en-US" sz="3600" dirty="0" smtClean="0"/>
              <a:t> </a:t>
            </a:r>
          </a:p>
          <a:p>
            <a:pPr lvl="0" latinLnBrk="1">
              <a:buNone/>
            </a:pPr>
            <a:r>
              <a:rPr lang="en-US" sz="3600" dirty="0" smtClean="0"/>
              <a:t>    </a:t>
            </a:r>
            <a:r>
              <a:rPr lang="en-US" sz="3600" dirty="0" err="1" smtClean="0"/>
              <a:t>propesyonal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mangingibang-bansa</a:t>
            </a:r>
            <a:r>
              <a:rPr lang="en-US" sz="3600" dirty="0" smtClean="0"/>
              <a:t>.</a:t>
            </a:r>
          </a:p>
          <a:p>
            <a:pPr lvl="0" latinLnBrk="1"/>
            <a:r>
              <a:rPr lang="en-US" sz="3600" dirty="0" smtClean="0"/>
              <a:t>D.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matamo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nagtatagong</a:t>
            </a:r>
            <a:r>
              <a:rPr lang="en-US" sz="3600" dirty="0" smtClean="0"/>
              <a:t> talent </a:t>
            </a:r>
            <a:r>
              <a:rPr lang="en-US" sz="3600" dirty="0" err="1" smtClean="0"/>
              <a:t>ng</a:t>
            </a:r>
            <a:endParaRPr lang="en-US" sz="3600" dirty="0" smtClean="0"/>
          </a:p>
          <a:p>
            <a:pPr lvl="0" latinLnBrk="1">
              <a:buNone/>
            </a:pPr>
            <a:r>
              <a:rPr lang="en-US" sz="3600" dirty="0" smtClean="0"/>
              <a:t>   </a:t>
            </a:r>
            <a:r>
              <a:rPr lang="en-US" sz="3600" dirty="0" err="1" smtClean="0"/>
              <a:t>indibidwal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37. Ayon sa seleksyon, alin sa mga sumusunod ang kahalagahan ng pagkakaroon ng mabuting edukasyon?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dirty="0" smtClean="0"/>
              <a:t>A. Kung </a:t>
            </a:r>
            <a:r>
              <a:rPr lang="en-US" sz="6600" dirty="0" err="1" smtClean="0"/>
              <a:t>di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Kundi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Kungdi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Kun </a:t>
            </a:r>
            <a:r>
              <a:rPr lang="en-US" sz="6600" dirty="0" err="1" smtClean="0"/>
              <a:t>di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sz="3600" dirty="0" err="1" smtClean="0"/>
              <a:t>Gagawin</a:t>
            </a:r>
            <a:r>
              <a:rPr lang="en-US" sz="3600" dirty="0" smtClean="0"/>
              <a:t> mo lang yan _________ mo ako mahal.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800" dirty="0" smtClean="0"/>
              <a:t>A. </a:t>
            </a:r>
            <a:r>
              <a:rPr lang="en-US" sz="4800" dirty="0" err="1" smtClean="0"/>
              <a:t>Wastong</a:t>
            </a:r>
            <a:r>
              <a:rPr lang="en-US" sz="4800" dirty="0" smtClean="0"/>
              <a:t> </a:t>
            </a:r>
            <a:r>
              <a:rPr lang="en-US" sz="4800" dirty="0" err="1" smtClean="0"/>
              <a:t>edukasyon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Mabuting</a:t>
            </a:r>
            <a:r>
              <a:rPr lang="en-US" sz="4800" dirty="0" smtClean="0"/>
              <a:t> </a:t>
            </a:r>
            <a:r>
              <a:rPr lang="en-US" sz="4800" dirty="0" err="1" smtClean="0"/>
              <a:t>asal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Limang</a:t>
            </a:r>
            <a:r>
              <a:rPr lang="en-US" sz="4800" dirty="0" smtClean="0"/>
              <a:t> </a:t>
            </a:r>
            <a:r>
              <a:rPr lang="en-US" sz="4800" dirty="0" err="1" smtClean="0"/>
              <a:t>milyong</a:t>
            </a:r>
            <a:r>
              <a:rPr lang="en-US" sz="4800" dirty="0" smtClean="0"/>
              <a:t> </a:t>
            </a:r>
            <a:r>
              <a:rPr lang="en-US" sz="4800" dirty="0" err="1" smtClean="0"/>
              <a:t>piso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Pagpapahalaga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kapwa</a:t>
            </a:r>
            <a:r>
              <a:rPr lang="en-US" sz="4800" dirty="0" smtClean="0"/>
              <a:t> at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bayan</a:t>
            </a: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38. Ayon sa seleksyon, ano ang pinakamagandang maipapamana ng isang magulang sa kanyang mga anak?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>
            <a:normAutofit/>
          </a:bodyPr>
          <a:lstStyle/>
          <a:p>
            <a:pPr lvl="0" latinLnBrk="1"/>
            <a:r>
              <a:rPr lang="en-US" sz="4800" b="1" dirty="0" smtClean="0">
                <a:solidFill>
                  <a:srgbClr val="FFFF00"/>
                </a:solidFill>
              </a:rPr>
              <a:t>A. </a:t>
            </a:r>
            <a:r>
              <a:rPr lang="en-US" sz="4800" b="1" dirty="0" err="1" smtClean="0">
                <a:solidFill>
                  <a:srgbClr val="FFFF00"/>
                </a:solidFill>
              </a:rPr>
              <a:t>Wastong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edukasyon</a:t>
            </a:r>
            <a:endParaRPr lang="en-US" sz="48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4800" dirty="0" smtClean="0"/>
              <a:t>B. </a:t>
            </a:r>
            <a:r>
              <a:rPr lang="en-US" sz="4800" dirty="0" err="1" smtClean="0"/>
              <a:t>Mabuting</a:t>
            </a:r>
            <a:r>
              <a:rPr lang="en-US" sz="4800" dirty="0" smtClean="0"/>
              <a:t> </a:t>
            </a:r>
            <a:r>
              <a:rPr lang="en-US" sz="4800" dirty="0" err="1" smtClean="0"/>
              <a:t>asal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C. </a:t>
            </a:r>
            <a:r>
              <a:rPr lang="en-US" sz="4800" dirty="0" err="1" smtClean="0"/>
              <a:t>Limang</a:t>
            </a:r>
            <a:r>
              <a:rPr lang="en-US" sz="4800" dirty="0" smtClean="0"/>
              <a:t> </a:t>
            </a:r>
            <a:r>
              <a:rPr lang="en-US" sz="4800" dirty="0" err="1" smtClean="0"/>
              <a:t>milyong</a:t>
            </a:r>
            <a:r>
              <a:rPr lang="en-US" sz="4800" dirty="0" smtClean="0"/>
              <a:t> </a:t>
            </a:r>
            <a:r>
              <a:rPr lang="en-US" sz="4800" dirty="0" err="1" smtClean="0"/>
              <a:t>piso</a:t>
            </a:r>
            <a:endParaRPr lang="en-US" sz="4800" dirty="0" smtClean="0"/>
          </a:p>
          <a:p>
            <a:pPr lvl="0" latinLnBrk="1"/>
            <a:r>
              <a:rPr lang="en-US" sz="4800" dirty="0" smtClean="0"/>
              <a:t>D. </a:t>
            </a:r>
            <a:r>
              <a:rPr lang="en-US" sz="4800" dirty="0" err="1" smtClean="0"/>
              <a:t>Pagpapahalaga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kapwa</a:t>
            </a:r>
            <a:r>
              <a:rPr lang="en-US" sz="4800" dirty="0" smtClean="0"/>
              <a:t> at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bayan</a:t>
            </a: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38. Ayon sa seleksyon, ano ang pinakamagandang maipapamana ng isang magulang sa kanyang mga anak?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85800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Naglipana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mga</a:t>
            </a:r>
            <a:r>
              <a:rPr lang="en-US" i="1" dirty="0" smtClean="0"/>
              <a:t> </a:t>
            </a:r>
            <a:r>
              <a:rPr lang="en-US" i="1" dirty="0" err="1" smtClean="0"/>
              <a:t>mamamayang</a:t>
            </a:r>
            <a:r>
              <a:rPr lang="en-US" i="1" dirty="0" smtClean="0"/>
              <a:t> </a:t>
            </a:r>
            <a:r>
              <a:rPr lang="en-US" i="1" dirty="0" err="1" smtClean="0"/>
              <a:t>mahirap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lungsod</a:t>
            </a:r>
            <a:r>
              <a:rPr lang="en-US" i="1" dirty="0" smtClean="0"/>
              <a:t>. </a:t>
            </a:r>
            <a:r>
              <a:rPr lang="en-US" i="1" dirty="0" err="1" smtClean="0"/>
              <a:t>Umaatungal</a:t>
            </a:r>
            <a:r>
              <a:rPr lang="en-US" i="1" dirty="0" smtClean="0"/>
              <a:t> at </a:t>
            </a:r>
            <a:r>
              <a:rPr lang="en-US" i="1" dirty="0" err="1" smtClean="0"/>
              <a:t>nagdarasal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mga</a:t>
            </a:r>
            <a:r>
              <a:rPr lang="en-US" i="1" dirty="0" smtClean="0"/>
              <a:t> </a:t>
            </a:r>
            <a:r>
              <a:rPr lang="en-US" i="1" dirty="0" err="1" smtClean="0"/>
              <a:t>panginoon</a:t>
            </a:r>
            <a:r>
              <a:rPr lang="en-US" i="1" dirty="0" smtClean="0"/>
              <a:t> </a:t>
            </a:r>
            <a:r>
              <a:rPr lang="en-US" i="1" dirty="0" err="1" smtClean="0"/>
              <a:t>na</a:t>
            </a:r>
            <a:r>
              <a:rPr lang="en-US" i="1" dirty="0" smtClean="0"/>
              <a:t> </a:t>
            </a:r>
            <a:r>
              <a:rPr lang="en-US" i="1" dirty="0" err="1" smtClean="0"/>
              <a:t>sana’y</a:t>
            </a:r>
            <a:r>
              <a:rPr lang="en-US" i="1" dirty="0" smtClean="0"/>
              <a:t> </a:t>
            </a:r>
            <a:r>
              <a:rPr lang="en-US" i="1" dirty="0" err="1" smtClean="0"/>
              <a:t>palayain</a:t>
            </a:r>
            <a:r>
              <a:rPr lang="en-US" i="1" dirty="0" smtClean="0"/>
              <a:t> </a:t>
            </a:r>
            <a:r>
              <a:rPr lang="en-US" i="1" dirty="0" err="1" smtClean="0"/>
              <a:t>mula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mga</a:t>
            </a:r>
            <a:r>
              <a:rPr lang="en-US" i="1" dirty="0" smtClean="0"/>
              <a:t> </a:t>
            </a:r>
            <a:r>
              <a:rPr lang="en-US" i="1" dirty="0" err="1" smtClean="0"/>
              <a:t>kuko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pagdarahop</a:t>
            </a:r>
            <a:r>
              <a:rPr lang="en-US" i="1" dirty="0" smtClean="0"/>
              <a:t>. </a:t>
            </a:r>
            <a:r>
              <a:rPr lang="en-US" i="1" dirty="0" err="1" smtClean="0"/>
              <a:t>Isang</a:t>
            </a:r>
            <a:r>
              <a:rPr lang="en-US" i="1" dirty="0" smtClean="0"/>
              <a:t> </a:t>
            </a:r>
            <a:r>
              <a:rPr lang="en-US" i="1" dirty="0" err="1" smtClean="0"/>
              <a:t>kagyat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alinlangan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buhay</a:t>
            </a:r>
            <a:r>
              <a:rPr lang="en-US" i="1" dirty="0" smtClean="0"/>
              <a:t>- </a:t>
            </a:r>
            <a:r>
              <a:rPr lang="en-US" i="1" dirty="0" err="1" smtClean="0"/>
              <a:t>isang</a:t>
            </a:r>
            <a:r>
              <a:rPr lang="en-US" i="1" dirty="0" smtClean="0"/>
              <a:t> </a:t>
            </a:r>
            <a:r>
              <a:rPr lang="en-US" i="1" dirty="0" err="1" smtClean="0"/>
              <a:t>kahig</a:t>
            </a:r>
            <a:r>
              <a:rPr lang="en-US" i="1" dirty="0" smtClean="0"/>
              <a:t> </a:t>
            </a:r>
            <a:r>
              <a:rPr lang="en-US" i="1" dirty="0" err="1" smtClean="0"/>
              <a:t>isang</a:t>
            </a:r>
            <a:r>
              <a:rPr lang="en-US" i="1" dirty="0" smtClean="0"/>
              <a:t> </a:t>
            </a:r>
            <a:r>
              <a:rPr lang="en-US" i="1" dirty="0" err="1" smtClean="0"/>
              <a:t>tuka</a:t>
            </a:r>
            <a:r>
              <a:rPr lang="en-US" i="1" dirty="0" smtClean="0"/>
              <a:t>- </a:t>
            </a:r>
            <a:r>
              <a:rPr lang="en-US" i="1" dirty="0" err="1" smtClean="0"/>
              <a:t>simbolo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pagkamaralita</a:t>
            </a:r>
            <a:r>
              <a:rPr lang="en-US" i="1" dirty="0" smtClean="0"/>
              <a:t>. </a:t>
            </a:r>
            <a:r>
              <a:rPr lang="en-US" i="1" dirty="0" err="1" smtClean="0"/>
              <a:t>Wala</a:t>
            </a:r>
            <a:r>
              <a:rPr lang="en-US" i="1" dirty="0" smtClean="0"/>
              <a:t> </a:t>
            </a:r>
            <a:r>
              <a:rPr lang="en-US" i="1" dirty="0" err="1" smtClean="0"/>
              <a:t>akong</a:t>
            </a:r>
            <a:r>
              <a:rPr lang="en-US" i="1" dirty="0" smtClean="0"/>
              <a:t> </a:t>
            </a:r>
            <a:r>
              <a:rPr lang="en-US" i="1" dirty="0" err="1" smtClean="0"/>
              <a:t>magawa</a:t>
            </a:r>
            <a:r>
              <a:rPr lang="en-US" i="1" dirty="0" smtClean="0"/>
              <a:t> </a:t>
            </a:r>
            <a:r>
              <a:rPr lang="en-US" i="1" dirty="0" err="1" smtClean="0"/>
              <a:t>kundi</a:t>
            </a:r>
            <a:r>
              <a:rPr lang="en-US" i="1" dirty="0" smtClean="0"/>
              <a:t> </a:t>
            </a:r>
            <a:r>
              <a:rPr lang="en-US" i="1" dirty="0" err="1" smtClean="0"/>
              <a:t>itistis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mga</a:t>
            </a:r>
            <a:r>
              <a:rPr lang="en-US" i="1" dirty="0" smtClean="0"/>
              <a:t> </a:t>
            </a:r>
            <a:r>
              <a:rPr lang="en-US" i="1" dirty="0" err="1" smtClean="0"/>
              <a:t>salita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nakikitang</a:t>
            </a:r>
            <a:r>
              <a:rPr lang="en-US" i="1" dirty="0" smtClean="0"/>
              <a:t> </a:t>
            </a:r>
            <a:r>
              <a:rPr lang="en-US" i="1" dirty="0" err="1" smtClean="0"/>
              <a:t>anyo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aming</a:t>
            </a:r>
            <a:r>
              <a:rPr lang="en-US" i="1" dirty="0" smtClean="0"/>
              <a:t> </a:t>
            </a:r>
            <a:r>
              <a:rPr lang="en-US" i="1" dirty="0" err="1" smtClean="0"/>
              <a:t>buhay</a:t>
            </a:r>
            <a:r>
              <a:rPr lang="en-US" i="1" dirty="0" smtClean="0"/>
              <a:t>. </a:t>
            </a:r>
            <a:r>
              <a:rPr lang="en-US" i="1" dirty="0" err="1" smtClean="0"/>
              <a:t>Kapalaran</a:t>
            </a:r>
            <a:r>
              <a:rPr lang="en-US" i="1" dirty="0" smtClean="0"/>
              <a:t> o </a:t>
            </a:r>
            <a:r>
              <a:rPr lang="en-US" i="1" dirty="0" err="1" smtClean="0"/>
              <a:t>sandigan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pag-asa</a:t>
            </a:r>
            <a:r>
              <a:rPr lang="en-US" i="1" dirty="0" smtClean="0"/>
              <a:t>? Kung basal </a:t>
            </a:r>
            <a:r>
              <a:rPr lang="en-US" i="1" dirty="0" err="1" smtClean="0"/>
              <a:t>naman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aking</a:t>
            </a:r>
            <a:r>
              <a:rPr lang="en-US" i="1" dirty="0" smtClean="0"/>
              <a:t> </a:t>
            </a:r>
            <a:r>
              <a:rPr lang="en-US" i="1" dirty="0" err="1" smtClean="0"/>
              <a:t>tinig</a:t>
            </a:r>
            <a:r>
              <a:rPr lang="en-US" i="1" dirty="0" smtClean="0"/>
              <a:t> </a:t>
            </a:r>
            <a:r>
              <a:rPr lang="en-US" i="1" dirty="0" err="1" smtClean="0"/>
              <a:t>sapagka’t</a:t>
            </a:r>
            <a:r>
              <a:rPr lang="en-US" i="1" dirty="0" smtClean="0"/>
              <a:t> </a:t>
            </a:r>
            <a:r>
              <a:rPr lang="en-US" i="1" dirty="0" err="1" smtClean="0"/>
              <a:t>birhen</a:t>
            </a:r>
            <a:r>
              <a:rPr lang="en-US" i="1" dirty="0" smtClean="0"/>
              <a:t> </a:t>
            </a:r>
            <a:r>
              <a:rPr lang="en-US" i="1" dirty="0" err="1" smtClean="0"/>
              <a:t>akong</a:t>
            </a:r>
            <a:r>
              <a:rPr lang="en-US" i="1" dirty="0" smtClean="0"/>
              <a:t> </a:t>
            </a:r>
            <a:r>
              <a:rPr lang="en-US" i="1" dirty="0" err="1" smtClean="0"/>
              <a:t>nangulila</a:t>
            </a:r>
            <a:r>
              <a:rPr lang="en-US" i="1" dirty="0" smtClean="0"/>
              <a:t> </a:t>
            </a:r>
            <a:r>
              <a:rPr lang="en-US" i="1" dirty="0" err="1" smtClean="0"/>
              <a:t>upang</a:t>
            </a:r>
            <a:r>
              <a:rPr lang="en-US" i="1" dirty="0" smtClean="0"/>
              <a:t> </a:t>
            </a:r>
            <a:r>
              <a:rPr lang="en-US" i="1" dirty="0" err="1" smtClean="0"/>
              <a:t>lumaya</a:t>
            </a:r>
            <a:r>
              <a:rPr lang="en-US" i="1" dirty="0" smtClean="0"/>
              <a:t>. </a:t>
            </a:r>
            <a:r>
              <a:rPr lang="en-US" i="1" dirty="0" err="1" smtClean="0"/>
              <a:t>Subali’t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sagot</a:t>
            </a:r>
            <a:r>
              <a:rPr lang="en-US" i="1" dirty="0" smtClean="0"/>
              <a:t> ay kung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pawis</a:t>
            </a:r>
            <a:r>
              <a:rPr lang="en-US" i="1" dirty="0" smtClean="0"/>
              <a:t> </a:t>
            </a:r>
            <a:r>
              <a:rPr lang="en-US" i="1" dirty="0" err="1" smtClean="0"/>
              <a:t>ko’y</a:t>
            </a:r>
            <a:r>
              <a:rPr lang="en-US" i="1" dirty="0" smtClean="0"/>
              <a:t> </a:t>
            </a:r>
            <a:r>
              <a:rPr lang="en-US" i="1" dirty="0" err="1" smtClean="0"/>
              <a:t>kapalit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hinaing</a:t>
            </a:r>
            <a:r>
              <a:rPr lang="en-US" i="1" dirty="0" smtClean="0"/>
              <a:t> at </a:t>
            </a:r>
            <a:r>
              <a:rPr lang="en-US" i="1" dirty="0" err="1" smtClean="0"/>
              <a:t>sigaw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pagdurusa</a:t>
            </a:r>
            <a:r>
              <a:rPr lang="en-US" i="1" dirty="0" smtClean="0"/>
              <a:t>. </a:t>
            </a:r>
            <a:r>
              <a:rPr lang="en-US" i="1" u="sng" dirty="0" err="1" smtClean="0"/>
              <a:t>Saan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nga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tutungo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buhay</a:t>
            </a:r>
            <a:r>
              <a:rPr lang="en-US" i="1" u="sng" dirty="0" smtClean="0"/>
              <a:t> kung </a:t>
            </a:r>
            <a:r>
              <a:rPr lang="en-US" i="1" u="sng" dirty="0" err="1" smtClean="0"/>
              <a:t>sa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tagpi-tagping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dampa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naroon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ulam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tuyo</a:t>
            </a:r>
            <a:r>
              <a:rPr lang="en-US" i="1" u="sng" dirty="0" smtClean="0"/>
              <a:t> at </a:t>
            </a:r>
            <a:r>
              <a:rPr lang="en-US" i="1" u="sng" dirty="0" err="1" smtClean="0"/>
              <a:t>idinidildil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sa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asin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upang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bigyang-lasa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kaning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isinusubo</a:t>
            </a:r>
            <a:r>
              <a:rPr lang="en-US" i="1" u="sng" dirty="0" smtClean="0"/>
              <a:t>?</a:t>
            </a:r>
            <a:r>
              <a:rPr lang="en-US" i="1" dirty="0" smtClean="0"/>
              <a:t> </a:t>
            </a:r>
            <a:r>
              <a:rPr lang="en-US" i="1" dirty="0" err="1" smtClean="0"/>
              <a:t>Wala</a:t>
            </a:r>
            <a:r>
              <a:rPr lang="en-US" i="1" dirty="0" smtClean="0"/>
              <a:t> </a:t>
            </a:r>
            <a:r>
              <a:rPr lang="en-US" i="1" dirty="0" err="1" smtClean="0"/>
              <a:t>akong</a:t>
            </a:r>
            <a:r>
              <a:rPr lang="en-US" i="1" dirty="0" smtClean="0"/>
              <a:t> </a:t>
            </a:r>
            <a:r>
              <a:rPr lang="en-US" i="1" dirty="0" err="1" smtClean="0"/>
              <a:t>karapatang</a:t>
            </a:r>
            <a:r>
              <a:rPr lang="en-US" i="1" dirty="0" smtClean="0"/>
              <a:t> </a:t>
            </a:r>
            <a:r>
              <a:rPr lang="en-US" i="1" dirty="0" err="1" smtClean="0"/>
              <a:t>magsalita</a:t>
            </a:r>
            <a:r>
              <a:rPr lang="en-US" i="1" dirty="0" smtClean="0"/>
              <a:t>.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tinig</a:t>
            </a:r>
            <a:r>
              <a:rPr lang="en-US" i="1" dirty="0" smtClean="0"/>
              <a:t> </a:t>
            </a:r>
            <a:r>
              <a:rPr lang="en-US" i="1" dirty="0" err="1" smtClean="0"/>
              <a:t>ko</a:t>
            </a:r>
            <a:r>
              <a:rPr lang="en-US" i="1" dirty="0" smtClean="0"/>
              <a:t> ay </a:t>
            </a:r>
            <a:r>
              <a:rPr lang="en-US" i="1" dirty="0" err="1" smtClean="0"/>
              <a:t>paos</a:t>
            </a:r>
            <a:r>
              <a:rPr lang="en-US" i="1" dirty="0" smtClean="0"/>
              <a:t>. </a:t>
            </a:r>
            <a:r>
              <a:rPr lang="en-US" i="1" dirty="0" err="1" smtClean="0"/>
              <a:t>Ngunit</a:t>
            </a:r>
            <a:r>
              <a:rPr lang="en-US" i="1" dirty="0" smtClean="0"/>
              <a:t> </a:t>
            </a:r>
            <a:r>
              <a:rPr lang="en-US" i="1" dirty="0" err="1" smtClean="0"/>
              <a:t>tinig</a:t>
            </a:r>
            <a:r>
              <a:rPr lang="en-US" i="1" dirty="0" smtClean="0"/>
              <a:t> </a:t>
            </a:r>
            <a:r>
              <a:rPr lang="en-US" i="1" dirty="0" err="1" smtClean="0"/>
              <a:t>ko</a:t>
            </a:r>
            <a:r>
              <a:rPr lang="en-US" i="1" dirty="0" smtClean="0"/>
              <a:t> ay </a:t>
            </a:r>
            <a:r>
              <a:rPr lang="en-US" i="1" dirty="0" err="1" smtClean="0"/>
              <a:t>paos</a:t>
            </a:r>
            <a:r>
              <a:rPr lang="en-US" i="1" dirty="0" smtClean="0"/>
              <a:t>. </a:t>
            </a:r>
            <a:r>
              <a:rPr lang="en-US" i="1" dirty="0" err="1" smtClean="0"/>
              <a:t>Ngunit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ungol</a:t>
            </a:r>
            <a:r>
              <a:rPr lang="en-US" i="1" dirty="0" smtClean="0"/>
              <a:t> </a:t>
            </a:r>
            <a:r>
              <a:rPr lang="en-US" i="1" dirty="0" err="1" smtClean="0"/>
              <a:t>ko’y</a:t>
            </a:r>
            <a:r>
              <a:rPr lang="en-US" i="1" dirty="0" smtClean="0"/>
              <a:t> </a:t>
            </a:r>
            <a:r>
              <a:rPr lang="en-US" i="1" dirty="0" err="1" smtClean="0"/>
              <a:t>pumaimbulog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langit</a:t>
            </a:r>
            <a:r>
              <a:rPr lang="en-US" i="1" dirty="0" smtClean="0"/>
              <a:t> at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libingan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mga</a:t>
            </a:r>
            <a:r>
              <a:rPr lang="en-US" i="1" dirty="0" smtClean="0"/>
              <a:t> </a:t>
            </a:r>
            <a:r>
              <a:rPr lang="en-US" i="1" dirty="0" err="1" smtClean="0"/>
              <a:t>buhay</a:t>
            </a:r>
            <a:r>
              <a:rPr lang="en-US" i="1" dirty="0" smtClean="0"/>
              <a:t> </a:t>
            </a:r>
            <a:r>
              <a:rPr lang="en-US" i="1" dirty="0" err="1" smtClean="0"/>
              <a:t>doon</a:t>
            </a:r>
            <a:r>
              <a:rPr lang="en-US" i="1" dirty="0" smtClean="0"/>
              <a:t> </a:t>
            </a:r>
            <a:r>
              <a:rPr lang="en-US" i="1" dirty="0" err="1" smtClean="0"/>
              <a:t>ko</a:t>
            </a:r>
            <a:r>
              <a:rPr lang="en-US" i="1" dirty="0" smtClean="0"/>
              <a:t> </a:t>
            </a:r>
            <a:r>
              <a:rPr lang="en-US" i="1" dirty="0" err="1" smtClean="0"/>
              <a:t>dinaranas</a:t>
            </a:r>
            <a:r>
              <a:rPr lang="en-US" i="1" dirty="0" smtClean="0"/>
              <a:t> </a:t>
            </a:r>
            <a:r>
              <a:rPr lang="en-US" i="1" dirty="0" err="1" smtClean="0"/>
              <a:t>ang</a:t>
            </a:r>
            <a:r>
              <a:rPr lang="en-US" i="1" dirty="0" smtClean="0"/>
              <a:t> </a:t>
            </a:r>
            <a:r>
              <a:rPr lang="en-US" i="1" dirty="0" err="1" smtClean="0"/>
              <a:t>misteryo</a:t>
            </a:r>
            <a:r>
              <a:rPr lang="en-US" i="1" dirty="0" smtClean="0"/>
              <a:t> </a:t>
            </a:r>
            <a:r>
              <a:rPr lang="en-US" i="1" dirty="0" err="1" smtClean="0"/>
              <a:t>ng</a:t>
            </a:r>
            <a:r>
              <a:rPr lang="en-US" i="1" dirty="0" smtClean="0"/>
              <a:t> </a:t>
            </a:r>
            <a:r>
              <a:rPr lang="en-US" i="1" dirty="0" err="1" smtClean="0"/>
              <a:t>buhay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Paglalahad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Paglalarawan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Pagsasalaysay</a:t>
            </a:r>
            <a:endParaRPr lang="en-US" sz="6600" dirty="0" smtClean="0"/>
          </a:p>
          <a:p>
            <a:r>
              <a:rPr lang="en-US" sz="6600" dirty="0" smtClean="0"/>
              <a:t>D. </a:t>
            </a:r>
            <a:r>
              <a:rPr lang="en-US" sz="6600" dirty="0" err="1" smtClean="0"/>
              <a:t>Pangangatuwiran</a:t>
            </a: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39. Anong uri ng pamamahayag ang ipinamalas sa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sz="6600" dirty="0" smtClean="0"/>
              <a:t>A. </a:t>
            </a:r>
            <a:r>
              <a:rPr lang="en-US" sz="6600" dirty="0" err="1" smtClean="0"/>
              <a:t>Paglalahad</a:t>
            </a:r>
            <a:endParaRPr lang="en-US" sz="6600" dirty="0" smtClean="0"/>
          </a:p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B. </a:t>
            </a:r>
            <a:r>
              <a:rPr lang="en-US" sz="6600" b="1" dirty="0" err="1" smtClean="0">
                <a:solidFill>
                  <a:srgbClr val="FFFF00"/>
                </a:solidFill>
              </a:rPr>
              <a:t>Paglalarawan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Pagsasalaysay</a:t>
            </a:r>
            <a:endParaRPr lang="en-US" sz="6600" dirty="0" smtClean="0"/>
          </a:p>
          <a:p>
            <a:r>
              <a:rPr lang="en-US" sz="6600" dirty="0" smtClean="0"/>
              <a:t>D. </a:t>
            </a:r>
            <a:r>
              <a:rPr lang="en-US" sz="6600" dirty="0" err="1" smtClean="0"/>
              <a:t>Pangangatuwiran</a:t>
            </a: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39. Anong uri ng pamamahayag ang ipinamalas sa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Tanong</a:t>
            </a:r>
            <a:r>
              <a:rPr lang="en-US" sz="6000" dirty="0" smtClean="0"/>
              <a:t> </a:t>
            </a:r>
            <a:r>
              <a:rPr lang="en-US" sz="6000" dirty="0" err="1" smtClean="0"/>
              <a:t>pagtutulad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Pagwawangis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Pagtatawag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Tanong</a:t>
            </a:r>
            <a:r>
              <a:rPr lang="en-US" sz="6000" dirty="0" smtClean="0"/>
              <a:t> </a:t>
            </a:r>
            <a:r>
              <a:rPr lang="en-US" sz="6000" dirty="0" err="1" smtClean="0"/>
              <a:t>retorikal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40. Anong uri ng tayutay ang ipinahihiwatg ng naka-salungguhit na pangungusap?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Tanong</a:t>
            </a:r>
            <a:r>
              <a:rPr lang="en-US" sz="6000" dirty="0" smtClean="0"/>
              <a:t> </a:t>
            </a:r>
            <a:r>
              <a:rPr lang="en-US" sz="6000" dirty="0" err="1" smtClean="0"/>
              <a:t>pagtutulad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Pagwawangis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Pagtatawag</a:t>
            </a:r>
            <a:endParaRPr lang="en-US" sz="6000" dirty="0" smtClean="0"/>
          </a:p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D. </a:t>
            </a:r>
            <a:r>
              <a:rPr lang="en-US" sz="6000" b="1" dirty="0" err="1" smtClean="0">
                <a:solidFill>
                  <a:srgbClr val="FFFF00"/>
                </a:solidFill>
              </a:rPr>
              <a:t>Tanong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</a:rPr>
              <a:t>retorikal</a:t>
            </a:r>
            <a:endParaRPr lang="en-US" sz="6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40. Anong uri ng tayutay ang ipinahihiwatg ng naka-salungguhit na pangungusap?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Matinding</a:t>
            </a:r>
            <a:r>
              <a:rPr lang="en-US" sz="5400" dirty="0" smtClean="0"/>
              <a:t> </a:t>
            </a:r>
            <a:r>
              <a:rPr lang="en-US" sz="5400" dirty="0" err="1" smtClean="0"/>
              <a:t>pagdarahop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Mariwasang</a:t>
            </a:r>
            <a:r>
              <a:rPr lang="en-US" sz="5400" dirty="0" smtClean="0"/>
              <a:t> </a:t>
            </a:r>
            <a:r>
              <a:rPr lang="en-US" sz="5400" dirty="0" err="1" smtClean="0"/>
              <a:t>pamumuhay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Lubhang</a:t>
            </a:r>
            <a:r>
              <a:rPr lang="en-US" sz="5400" dirty="0" smtClean="0"/>
              <a:t> </a:t>
            </a:r>
            <a:r>
              <a:rPr lang="en-US" sz="5400" dirty="0" err="1" smtClean="0"/>
              <a:t>karukhaan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Pamumuhay</a:t>
            </a:r>
            <a:r>
              <a:rPr lang="en-US" sz="5400" dirty="0" smtClean="0"/>
              <a:t> </a:t>
            </a:r>
            <a:r>
              <a:rPr lang="en-US" sz="5400" dirty="0" err="1" smtClean="0"/>
              <a:t>tulad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</a:t>
            </a:r>
            <a:r>
              <a:rPr lang="en-US" sz="5400" dirty="0" err="1" smtClean="0"/>
              <a:t>mga</a:t>
            </a:r>
            <a:r>
              <a:rPr lang="en-US" sz="5400" dirty="0" smtClean="0"/>
              <a:t> </a:t>
            </a:r>
            <a:r>
              <a:rPr lang="en-US" sz="5400" dirty="0" err="1" smtClean="0"/>
              <a:t>manok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41. Ano ang ibig sabihin ng, “isang kahig, isang tuka?”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Matinding</a:t>
            </a:r>
            <a:r>
              <a:rPr lang="en-US" sz="5400" dirty="0" smtClean="0"/>
              <a:t> </a:t>
            </a:r>
            <a:r>
              <a:rPr lang="en-US" sz="5400" dirty="0" err="1" smtClean="0"/>
              <a:t>pagdarahop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Mariwasang</a:t>
            </a:r>
            <a:r>
              <a:rPr lang="en-US" sz="5400" dirty="0" smtClean="0"/>
              <a:t> </a:t>
            </a:r>
            <a:r>
              <a:rPr lang="en-US" sz="5400" dirty="0" err="1" smtClean="0"/>
              <a:t>pamumuhay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C. </a:t>
            </a:r>
            <a:r>
              <a:rPr lang="en-US" sz="5400" b="1" dirty="0" err="1" smtClean="0">
                <a:solidFill>
                  <a:srgbClr val="FFFF00"/>
                </a:solidFill>
              </a:rPr>
              <a:t>Lubhang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karukhaan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Pamumuhay</a:t>
            </a:r>
            <a:r>
              <a:rPr lang="en-US" sz="5400" dirty="0" smtClean="0"/>
              <a:t> </a:t>
            </a:r>
            <a:r>
              <a:rPr lang="en-US" sz="5400" dirty="0" err="1" smtClean="0"/>
              <a:t>tulad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</a:p>
          <a:p>
            <a:pPr lvl="0" latinLnBrk="1">
              <a:buNone/>
            </a:pPr>
            <a:r>
              <a:rPr lang="en-US" sz="5400" dirty="0" smtClean="0"/>
              <a:t>  </a:t>
            </a:r>
            <a:r>
              <a:rPr lang="en-US" sz="5400" dirty="0" err="1" smtClean="0"/>
              <a:t>mga</a:t>
            </a:r>
            <a:r>
              <a:rPr lang="en-US" sz="5400" dirty="0" smtClean="0"/>
              <a:t> </a:t>
            </a:r>
            <a:r>
              <a:rPr lang="en-US" sz="5400" dirty="0" err="1" smtClean="0"/>
              <a:t>manok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41. Ano ang ibig sabihin ng, “isang kahig, isang tuka?”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Busilak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Hindi </a:t>
            </a:r>
            <a:r>
              <a:rPr lang="en-US" sz="5400" dirty="0" err="1" smtClean="0"/>
              <a:t>marinig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Malakas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May </a:t>
            </a:r>
            <a:r>
              <a:rPr lang="en-US" sz="5400" dirty="0" err="1" smtClean="0"/>
              <a:t>takip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bibig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42. Ano ang ibig sabihin ng, “basal ang aking tinig?”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600" b="1" dirty="0" smtClean="0">
                <a:solidFill>
                  <a:srgbClr val="FFFF00"/>
                </a:solidFill>
              </a:rPr>
              <a:t>A. Kung </a:t>
            </a:r>
            <a:r>
              <a:rPr lang="en-US" sz="6600" b="1" dirty="0" err="1" smtClean="0">
                <a:solidFill>
                  <a:srgbClr val="FFFF00"/>
                </a:solidFill>
              </a:rPr>
              <a:t>di</a:t>
            </a:r>
            <a:endParaRPr lang="en-US" sz="66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600" dirty="0" smtClean="0"/>
              <a:t>B. </a:t>
            </a:r>
            <a:r>
              <a:rPr lang="en-US" sz="6600" dirty="0" err="1" smtClean="0"/>
              <a:t>Kundi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C. </a:t>
            </a:r>
            <a:r>
              <a:rPr lang="en-US" sz="6600" dirty="0" err="1" smtClean="0"/>
              <a:t>Kungdi</a:t>
            </a:r>
            <a:endParaRPr lang="en-US" sz="6600" dirty="0" smtClean="0"/>
          </a:p>
          <a:p>
            <a:pPr lvl="0" latinLnBrk="1"/>
            <a:r>
              <a:rPr lang="en-US" sz="6600" dirty="0" smtClean="0"/>
              <a:t>D. Kun </a:t>
            </a:r>
            <a:r>
              <a:rPr lang="en-US" sz="6600" dirty="0" err="1" smtClean="0"/>
              <a:t>di</a:t>
            </a:r>
            <a:endParaRPr lang="en-US" sz="6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sz="3600" dirty="0" err="1" smtClean="0"/>
              <a:t>Gagawin</a:t>
            </a:r>
            <a:r>
              <a:rPr lang="en-US" sz="3600" dirty="0" smtClean="0"/>
              <a:t> mo lang yan _________ mo ako mahal.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A. </a:t>
            </a:r>
            <a:r>
              <a:rPr lang="en-US" sz="5400" b="1" dirty="0" err="1" smtClean="0">
                <a:solidFill>
                  <a:srgbClr val="FFFF00"/>
                </a:solidFill>
              </a:rPr>
              <a:t>Busilak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B. Hindi </a:t>
            </a:r>
            <a:r>
              <a:rPr lang="en-US" sz="5400" dirty="0" err="1" smtClean="0"/>
              <a:t>marinig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Malakas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May </a:t>
            </a:r>
            <a:r>
              <a:rPr lang="en-US" sz="5400" dirty="0" err="1" smtClean="0"/>
              <a:t>takip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bibig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42. Ano ang ibig sabihin ng, “basal ang aking tinig?”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Misteryo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buhay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Buhay</a:t>
            </a:r>
            <a:r>
              <a:rPr lang="en-US" sz="5400" dirty="0" smtClean="0"/>
              <a:t> </a:t>
            </a:r>
            <a:r>
              <a:rPr lang="en-US" sz="5400" dirty="0" err="1" smtClean="0"/>
              <a:t>lansangan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C. </a:t>
            </a:r>
            <a:r>
              <a:rPr lang="en-US" sz="5400" dirty="0" err="1" smtClean="0"/>
              <a:t>Sigaw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kahirapan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Pag-asa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maralita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43. Alin sa mga sumusunod ang angkop na pamagat ng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dirty="0" smtClean="0"/>
              <a:t>A. </a:t>
            </a:r>
            <a:r>
              <a:rPr lang="en-US" sz="5400" dirty="0" err="1" smtClean="0"/>
              <a:t>Misteryo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buhay</a:t>
            </a:r>
            <a:endParaRPr lang="en-US" sz="5400" dirty="0" smtClean="0"/>
          </a:p>
          <a:p>
            <a:pPr lvl="0" latinLnBrk="1"/>
            <a:r>
              <a:rPr lang="en-US" sz="5400" dirty="0" smtClean="0"/>
              <a:t>B. </a:t>
            </a:r>
            <a:r>
              <a:rPr lang="en-US" sz="5400" dirty="0" err="1" smtClean="0"/>
              <a:t>Buhay</a:t>
            </a:r>
            <a:r>
              <a:rPr lang="en-US" sz="5400" dirty="0" smtClean="0"/>
              <a:t> </a:t>
            </a:r>
            <a:r>
              <a:rPr lang="en-US" sz="5400" dirty="0" err="1" smtClean="0"/>
              <a:t>lansangan</a:t>
            </a:r>
            <a:endParaRPr lang="en-US" sz="5400" dirty="0" smtClean="0"/>
          </a:p>
          <a:p>
            <a:pPr lvl="0" latinLnBrk="1"/>
            <a:r>
              <a:rPr lang="en-US" sz="5400" b="1" dirty="0" smtClean="0">
                <a:solidFill>
                  <a:srgbClr val="FFFF00"/>
                </a:solidFill>
              </a:rPr>
              <a:t>C. </a:t>
            </a:r>
            <a:r>
              <a:rPr lang="en-US" sz="5400" b="1" dirty="0" err="1" smtClean="0">
                <a:solidFill>
                  <a:srgbClr val="FFFF00"/>
                </a:solidFill>
              </a:rPr>
              <a:t>Sigaw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ng</a:t>
            </a:r>
            <a:r>
              <a:rPr lang="en-US" sz="5400" b="1" dirty="0" smtClean="0">
                <a:solidFill>
                  <a:srgbClr val="FFFF00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</a:rPr>
              <a:t>kahirapan</a:t>
            </a:r>
            <a:endParaRPr lang="en-US" sz="54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5400" dirty="0" smtClean="0"/>
              <a:t>D. </a:t>
            </a:r>
            <a:r>
              <a:rPr lang="en-US" sz="5400" dirty="0" err="1" smtClean="0"/>
              <a:t>Pag-asa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dirty="0" err="1" smtClean="0"/>
              <a:t>maralita</a:t>
            </a:r>
            <a:endParaRPr lang="en-US" sz="5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43. Alin sa mga sumusunod ang angkop na pamagat ng seleksyon?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858000"/>
          </a:xfrm>
        </p:spPr>
        <p:txBody>
          <a:bodyPr/>
          <a:lstStyle/>
          <a:p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tunay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pag-ibig</a:t>
            </a:r>
            <a:r>
              <a:rPr lang="en-US" sz="4000" i="1" dirty="0" smtClean="0"/>
              <a:t> ay </a:t>
            </a:r>
            <a:r>
              <a:rPr lang="en-US" sz="4000" i="1" dirty="0" err="1" smtClean="0"/>
              <a:t>walang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ibinubunga</a:t>
            </a:r>
            <a:r>
              <a:rPr lang="en-US" sz="4000" i="1" dirty="0" smtClean="0"/>
              <a:t> kung </a:t>
            </a:r>
            <a:r>
              <a:rPr lang="en-US" sz="4000" i="1" dirty="0" err="1" smtClean="0"/>
              <a:t>hindi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tunay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ligaya</a:t>
            </a:r>
            <a:r>
              <a:rPr lang="en-US" sz="4000" i="1" dirty="0" smtClean="0"/>
              <a:t> at </a:t>
            </a:r>
            <a:r>
              <a:rPr lang="en-US" sz="4000" i="1" dirty="0" err="1" smtClean="0"/>
              <a:t>kaginhawaan</a:t>
            </a:r>
            <a:r>
              <a:rPr lang="en-US" sz="4000" i="1" dirty="0" smtClean="0"/>
              <a:t>. </a:t>
            </a:r>
            <a:r>
              <a:rPr lang="en-US" sz="4000" i="1" dirty="0" err="1" smtClean="0"/>
              <a:t>Kailanpama’t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sapin-sapin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dusang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pinapasan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bayani</a:t>
            </a:r>
            <a:r>
              <a:rPr lang="en-US" sz="4000" i="1" dirty="0" smtClean="0"/>
              <a:t>, at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kanyang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buhay</a:t>
            </a:r>
            <a:r>
              <a:rPr lang="en-US" sz="4000" i="1" dirty="0" smtClean="0"/>
              <a:t> ay </a:t>
            </a:r>
            <a:r>
              <a:rPr lang="en-US" sz="4000" i="1" dirty="0" err="1" smtClean="0"/>
              <a:t>lapios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karukhaan</a:t>
            </a:r>
            <a:r>
              <a:rPr lang="en-US" sz="4000" i="1" dirty="0" smtClean="0"/>
              <a:t> at </a:t>
            </a:r>
            <a:r>
              <a:rPr lang="en-US" sz="4000" i="1" dirty="0" err="1" smtClean="0"/>
              <a:t>lungkot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dahilan</a:t>
            </a:r>
            <a:r>
              <a:rPr lang="en-US" sz="4000" i="1" dirty="0" smtClean="0"/>
              <a:t> ay </a:t>
            </a:r>
            <a:r>
              <a:rPr lang="en-US" sz="4000" i="1" dirty="0" err="1" smtClean="0"/>
              <a:t>sapagkat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hindi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tunay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pag-ibig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naghahari</a:t>
            </a:r>
            <a:r>
              <a:rPr lang="en-US" sz="4000" i="1" dirty="0" smtClean="0"/>
              <a:t> kung </a:t>
            </a:r>
            <a:r>
              <a:rPr lang="en-US" sz="4000" i="1" dirty="0" err="1" smtClean="0"/>
              <a:t>hindi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taksil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na</a:t>
            </a:r>
            <a:r>
              <a:rPr lang="en-US" sz="4000" i="1" dirty="0" smtClean="0"/>
              <a:t> pita </a:t>
            </a:r>
            <a:r>
              <a:rPr lang="en-US" sz="4000" i="1" dirty="0" err="1" smtClean="0"/>
              <a:t>sa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yama’t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bulaang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karangalan</a:t>
            </a:r>
            <a:r>
              <a:rPr lang="en-US" sz="4000" i="1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Pagkamakasarili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Kahinaan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dirty="0" err="1" smtClean="0"/>
              <a:t>bayani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Kawalang</a:t>
            </a:r>
            <a:r>
              <a:rPr lang="en-US" sz="6000" dirty="0" smtClean="0"/>
              <a:t> </a:t>
            </a:r>
            <a:r>
              <a:rPr lang="en-US" sz="6000" dirty="0" err="1" smtClean="0"/>
              <a:t>malay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Digmaan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44. Ang paghihirap ng bayan ay sanhi ng _________________.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</a:t>
            </a:r>
            <a:r>
              <a:rPr lang="en-US" sz="6000" b="1" dirty="0" err="1" smtClean="0">
                <a:solidFill>
                  <a:srgbClr val="FFFF00"/>
                </a:solidFill>
              </a:rPr>
              <a:t>Pagkamakasarili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Kahinaan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dirty="0" err="1" smtClean="0"/>
              <a:t>bayani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Kawalang</a:t>
            </a:r>
            <a:r>
              <a:rPr lang="en-US" sz="6000" dirty="0" smtClean="0"/>
              <a:t> </a:t>
            </a:r>
            <a:r>
              <a:rPr lang="en-US" sz="6000" dirty="0" err="1" smtClean="0"/>
              <a:t>malay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Digmaan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44. Ang paghihirap ng bayan ay sanhi ng _________________.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6000" dirty="0" smtClean="0"/>
              <a:t>A. Hindi </a:t>
            </a:r>
            <a:r>
              <a:rPr lang="en-US" sz="6000" dirty="0" err="1" smtClean="0"/>
              <a:t>tunay</a:t>
            </a:r>
            <a:r>
              <a:rPr lang="en-US" sz="6000" dirty="0" smtClean="0"/>
              <a:t> </a:t>
            </a:r>
            <a:r>
              <a:rPr lang="en-US" sz="6000" dirty="0" err="1" smtClean="0"/>
              <a:t>na</a:t>
            </a:r>
            <a:r>
              <a:rPr lang="en-US" sz="6000" dirty="0" smtClean="0"/>
              <a:t> </a:t>
            </a:r>
          </a:p>
          <a:p>
            <a:pPr lvl="0" latinLnBrk="1">
              <a:buNone/>
            </a:pPr>
            <a:r>
              <a:rPr lang="en-US" sz="6000" dirty="0" smtClean="0"/>
              <a:t>     </a:t>
            </a:r>
            <a:r>
              <a:rPr lang="en-US" sz="6000" dirty="0" err="1" smtClean="0"/>
              <a:t>karangalan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Hindi </a:t>
            </a:r>
            <a:r>
              <a:rPr lang="en-US" sz="6000" dirty="0" err="1" smtClean="0"/>
              <a:t>tunay</a:t>
            </a:r>
            <a:r>
              <a:rPr lang="en-US" sz="6000" dirty="0" smtClean="0"/>
              <a:t> </a:t>
            </a:r>
            <a:r>
              <a:rPr lang="en-US" sz="6000" dirty="0" err="1" smtClean="0"/>
              <a:t>na</a:t>
            </a:r>
            <a:r>
              <a:rPr lang="en-US" sz="6000" dirty="0" smtClean="0"/>
              <a:t> </a:t>
            </a:r>
            <a:r>
              <a:rPr lang="en-US" sz="6000" dirty="0" err="1" smtClean="0"/>
              <a:t>ligaya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Totoong</a:t>
            </a:r>
            <a:r>
              <a:rPr lang="en-US" sz="6000" dirty="0" smtClean="0"/>
              <a:t> </a:t>
            </a:r>
            <a:r>
              <a:rPr lang="en-US" sz="6000" dirty="0" err="1" smtClean="0"/>
              <a:t>karukhaan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Totoong</a:t>
            </a:r>
            <a:r>
              <a:rPr lang="en-US" sz="6000" dirty="0" smtClean="0"/>
              <a:t> </a:t>
            </a:r>
            <a:r>
              <a:rPr lang="en-US" sz="6000" dirty="0" err="1" smtClean="0"/>
              <a:t>kalungkutan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45. Alin ang bunga batay sa talata?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Hindi </a:t>
            </a:r>
            <a:r>
              <a:rPr lang="en-US" sz="6000" b="1" dirty="0" err="1" smtClean="0">
                <a:solidFill>
                  <a:srgbClr val="FFFF00"/>
                </a:solidFill>
              </a:rPr>
              <a:t>tunay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</a:rPr>
              <a:t>na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</a:p>
          <a:p>
            <a:pPr lvl="0" latinLnBrk="1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     </a:t>
            </a:r>
            <a:r>
              <a:rPr lang="en-US" sz="6000" b="1" dirty="0" err="1" smtClean="0">
                <a:solidFill>
                  <a:srgbClr val="FFFF00"/>
                </a:solidFill>
              </a:rPr>
              <a:t>karangalan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Hindi </a:t>
            </a:r>
            <a:r>
              <a:rPr lang="en-US" sz="6000" dirty="0" err="1" smtClean="0"/>
              <a:t>tunay</a:t>
            </a:r>
            <a:r>
              <a:rPr lang="en-US" sz="6000" dirty="0" smtClean="0"/>
              <a:t> </a:t>
            </a:r>
            <a:r>
              <a:rPr lang="en-US" sz="6000" dirty="0" err="1" smtClean="0"/>
              <a:t>na</a:t>
            </a:r>
            <a:r>
              <a:rPr lang="en-US" sz="6000" dirty="0" smtClean="0"/>
              <a:t> </a:t>
            </a:r>
            <a:r>
              <a:rPr lang="en-US" sz="6000" dirty="0" err="1" smtClean="0"/>
              <a:t>ligaya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Totoong</a:t>
            </a:r>
            <a:r>
              <a:rPr lang="en-US" sz="6000" dirty="0" smtClean="0"/>
              <a:t> </a:t>
            </a:r>
            <a:r>
              <a:rPr lang="en-US" sz="6000" dirty="0" err="1" smtClean="0"/>
              <a:t>karukhaan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Totoong</a:t>
            </a:r>
            <a:r>
              <a:rPr lang="en-US" sz="6000" dirty="0" smtClean="0"/>
              <a:t> </a:t>
            </a:r>
            <a:r>
              <a:rPr lang="en-US" sz="6000" dirty="0" err="1" smtClean="0"/>
              <a:t>kalungkutan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45. Alin ang bunga batay sa talata?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lvl="0" latinLnBrk="1"/>
            <a:r>
              <a:rPr lang="en-US" sz="6000" dirty="0" smtClean="0"/>
              <a:t>A. </a:t>
            </a:r>
            <a:r>
              <a:rPr lang="en-US" sz="6000" dirty="0" err="1" smtClean="0"/>
              <a:t>Pag</a:t>
            </a:r>
            <a:r>
              <a:rPr lang="en-US" sz="6000" dirty="0" smtClean="0"/>
              <a:t>-</a:t>
            </a:r>
            <a:r>
              <a:rPr lang="en-US" sz="6000" dirty="0" err="1" smtClean="0"/>
              <a:t>ibig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Ligaya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Kaginhawaan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Kabayanihan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46. Kung gagamitan ng paghihibla sa mga konsepto sa talata, alin ang pinakagitna?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lvl="0" latinLnBrk="1"/>
            <a:r>
              <a:rPr lang="en-US" sz="6000" b="1" dirty="0" smtClean="0">
                <a:solidFill>
                  <a:srgbClr val="FFFF00"/>
                </a:solidFill>
              </a:rPr>
              <a:t>A. </a:t>
            </a:r>
            <a:r>
              <a:rPr lang="en-US" sz="6000" b="1" dirty="0" err="1" smtClean="0">
                <a:solidFill>
                  <a:srgbClr val="FFFF00"/>
                </a:solidFill>
              </a:rPr>
              <a:t>Pag</a:t>
            </a:r>
            <a:r>
              <a:rPr lang="en-US" sz="6000" b="1" dirty="0" smtClean="0">
                <a:solidFill>
                  <a:srgbClr val="FFFF00"/>
                </a:solidFill>
              </a:rPr>
              <a:t>-</a:t>
            </a:r>
            <a:r>
              <a:rPr lang="en-US" sz="6000" b="1" dirty="0" err="1" smtClean="0">
                <a:solidFill>
                  <a:srgbClr val="FFFF00"/>
                </a:solidFill>
              </a:rPr>
              <a:t>ibig</a:t>
            </a:r>
            <a:endParaRPr lang="en-US" sz="6000" dirty="0" smtClean="0">
              <a:solidFill>
                <a:srgbClr val="FFFF00"/>
              </a:solidFill>
            </a:endParaRPr>
          </a:p>
          <a:p>
            <a:pPr lvl="0" latinLnBrk="1"/>
            <a:r>
              <a:rPr lang="en-US" sz="6000" dirty="0" smtClean="0"/>
              <a:t>B. </a:t>
            </a:r>
            <a:r>
              <a:rPr lang="en-US" sz="6000" dirty="0" err="1" smtClean="0"/>
              <a:t>Ligaya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C. </a:t>
            </a:r>
            <a:r>
              <a:rPr lang="en-US" sz="6000" dirty="0" err="1" smtClean="0"/>
              <a:t>Kaginhawaan</a:t>
            </a:r>
            <a:endParaRPr lang="en-US" sz="6000" dirty="0" smtClean="0"/>
          </a:p>
          <a:p>
            <a:pPr lvl="0" latinLnBrk="1"/>
            <a:r>
              <a:rPr lang="en-US" sz="6000" dirty="0" smtClean="0"/>
              <a:t>D. </a:t>
            </a:r>
            <a:r>
              <a:rPr lang="en-US" sz="6000" dirty="0" err="1" smtClean="0"/>
              <a:t>Kabayanihan</a:t>
            </a:r>
            <a:endParaRPr lang="en-US" sz="6000" dirty="0" smtClean="0"/>
          </a:p>
          <a:p>
            <a:pPr latinLnBrk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219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46. Kung gagamitan ng paghihibla sa mga konsepto sa talata, alin ang pinakagitna?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495</TotalTime>
  <Words>7378</Words>
  <Application>Microsoft Office PowerPoint</Application>
  <PresentationFormat>On-screen Show (4:3)</PresentationFormat>
  <Paragraphs>1132</Paragraphs>
  <Slides>214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15" baseType="lpstr">
      <vt:lpstr>Paper</vt:lpstr>
      <vt:lpstr>KARAGDAGANG MGA TANONG SA FILIPINO</vt:lpstr>
      <vt:lpstr>1. Pinandirihan ni Alyssa ang aso niyang _______________. </vt:lpstr>
      <vt:lpstr>1. Pinandirihan ni Alyssa ang aso niyang _______________. </vt:lpstr>
      <vt:lpstr>2. Pag laki ko, gusto kong maging ________________ ng Pilipinas.</vt:lpstr>
      <vt:lpstr>2. Pag laki ko, gusto kong maging ________________ ng Pilipinas.</vt:lpstr>
      <vt:lpstr>3. Hanapin mo ako sa ___________________ ng mga sasakyan. </vt:lpstr>
      <vt:lpstr>3. Hanapin mo ako sa ___________________ ng mga sasakyan. </vt:lpstr>
      <vt:lpstr>    4. Gagawin mo lang yan _________ mo ako mahal. </vt:lpstr>
      <vt:lpstr>    4. Gagawin mo lang yan _________ mo ako mahal. </vt:lpstr>
      <vt:lpstr>5. ________________ka na sa ilog. Nanginginig ka na. </vt:lpstr>
      <vt:lpstr>5. ________________ka na sa ilog. Nanginginig ka na. </vt:lpstr>
      <vt:lpstr>  6. Kinakailangang _______ ang damit sa Huwebes. </vt:lpstr>
      <vt:lpstr>  6. Kinakailangang _______ ang damit sa Huwebes. </vt:lpstr>
      <vt:lpstr>  7. Pinag-aaralang mabuti ng bawa’t abogado ang ________ ng 1987. </vt:lpstr>
      <vt:lpstr>  7. Pinag-aaralang mabuti ng bawa’t abogado ang ________ ng 1987. </vt:lpstr>
      <vt:lpstr>8. Ang paniniwala sa Diyos ay susi upang matamo natin ang _________________. </vt:lpstr>
      <vt:lpstr>8. Ang paniniwala sa Diyos ay susi upang matamo natin ang _________________. </vt:lpstr>
      <vt:lpstr>9. Tapos na ang klase kapag tumunog na ang ____________________. </vt:lpstr>
      <vt:lpstr>9. Tapos na ang klase kapag tumunog na ang ____________________. </vt:lpstr>
      <vt:lpstr>10. Upang hindi madala ng ago sang barko, ibinaba ng mga mandaragat ang ______________________.</vt:lpstr>
      <vt:lpstr>10. Upang hindi madala ng ago sang barko, ibinaba ng mga mandaragat ang ______________________.</vt:lpstr>
      <vt:lpstr>11. Ang aklat ni Dr. Tinsley Harrison ang _____________________ sa pag-aaral ng medisina.</vt:lpstr>
      <vt:lpstr>11. Ang aklat ni Dr. Tinsley Harrison ang _____________________ sa pag-aaral ng medisina.</vt:lpstr>
      <vt:lpstr>12. Winasak ng ______________ Katrina ang maraming bahay sa New Orleans.</vt:lpstr>
      <vt:lpstr>12. Winasak ng ______________ Katrina ang maraming bahay sa New Orleans.</vt:lpstr>
      <vt:lpstr>13. Ang pagbibigay ng diploma ay nasa huling bahagi ng __________________.</vt:lpstr>
      <vt:lpstr>13. Ang pagbibigay ng diploma ay nasa huling bahagi ng __________________.</vt:lpstr>
      <vt:lpstr>14. Inaabangan ng mga tao ang _____________ sa simbahan.</vt:lpstr>
      <vt:lpstr>14. Inaabangan ng mga tao ang _____________ sa simbahan.</vt:lpstr>
      <vt:lpstr>15. Patapos na naman ang taon. Kailangan ko nang kumunsulta sa aking _________.</vt:lpstr>
      <vt:lpstr>15. Patapos na naman ang taon. Kailangan ko nang kumunsulta sa aking _________.</vt:lpstr>
      <vt:lpstr>16. Mahigpit na ipinagbabawal ang pagmamanipula sa mga _________ ng MERALCO.</vt:lpstr>
      <vt:lpstr>16. Mahigpit na ipinagbabawal ang pagmamanipula sa mga _________ ng MERALCO.</vt:lpstr>
      <vt:lpstr>17. Dalawang oras na kaming naghintay, ____________________________.</vt:lpstr>
      <vt:lpstr>17. Dalawang oras na kaming naghintay, ____________________________.</vt:lpstr>
      <vt:lpstr>Slide 36</vt:lpstr>
      <vt:lpstr>18. Mahimbing ang tulog ni Melvin kaya hindi niya napansin na lumilindol. </vt:lpstr>
      <vt:lpstr>18. Mahimbing ang tulog ni Melvin kaya hindi niya napansin na lumilindol. </vt:lpstr>
      <vt:lpstr>19. Humihingi ako ng tawad. May mga sinabi akong di nararapat. </vt:lpstr>
      <vt:lpstr>19. Humihingi ako ng tawad. May mga sinabi akong di nararapat. </vt:lpstr>
      <vt:lpstr>20. Nawala ang lahat kay Renee nang mamatay ang kanyang mga magulang.</vt:lpstr>
      <vt:lpstr>20. Nawala ang lahat kay Renee nang mamatay ang kanyang mga magulang.</vt:lpstr>
      <vt:lpstr>21. Malimit magsinungaling ang batang hindi pinalaki ng tama.</vt:lpstr>
      <vt:lpstr>21. Malimit magsinungaling ang batang hindi pinalaki ng tama.</vt:lpstr>
      <vt:lpstr>22. Galit na galit ako sa taong nagnakaw ng aking tanghalian. </vt:lpstr>
      <vt:lpstr>22. Galit na galit ako sa taong nagnakaw ng aking tanghalian. </vt:lpstr>
      <vt:lpstr>23. Madaling lokohin si Andrea.</vt:lpstr>
      <vt:lpstr>23. Madaling lokohin si Andrea.</vt:lpstr>
      <vt:lpstr>24. Punong-puno ng tao ang Dallas Stadium kung saan ginawa ang laban ni Manny Pacquiao.</vt:lpstr>
      <vt:lpstr>24. Punong-puno ng tao ang Dallas Stadium kung saan ginawa ang laban ni Manny Pacquiao.</vt:lpstr>
      <vt:lpstr>25. Sa wakas, nagpakasal na si Juan kay Leonor.</vt:lpstr>
      <vt:lpstr>25. Sa wakas, nagpakasal na si Juan kay Leonor.</vt:lpstr>
      <vt:lpstr>26. Kapag naniwala ka kay Gregwin, para ka na ring umasa sa wala. </vt:lpstr>
      <vt:lpstr>26. Kapag naniwala ka kay Gregwin, para ka na ring umasa sa wala. </vt:lpstr>
      <vt:lpstr>Slide 55</vt:lpstr>
      <vt:lpstr>27. Alin sa mga sumusunod na malalim na salitang ginagamit sa talata ang may kasalungat na pares? </vt:lpstr>
      <vt:lpstr>27. Alin sa mga sumusunod na malalim na salitang ginagamit sa talata ang may kasalungat na pares? </vt:lpstr>
      <vt:lpstr>28. May mga sasakyan sa Pilipinas na kababasahan ng ganito, “Katas ng Saudi” o Kayo katas, ako utang”. Anong katangian ng wika ang mas tinutukoy nito?</vt:lpstr>
      <vt:lpstr>28. May mga sasakyan sa Pilipinas na kababasahan ng ganito, “Katas ng Saudi” o Kayo katas, ako utang”. Anong katangian ng wika ang mas tinutukoy nito?</vt:lpstr>
      <vt:lpstr>29. Alin ang may wastong baybay?</vt:lpstr>
      <vt:lpstr>29. Alin ang may wastong baybay?</vt:lpstr>
      <vt:lpstr>30. Alin sa mga sumusunod ang salitang pambansa?</vt:lpstr>
      <vt:lpstr>30. Alin sa mga sumusunod ang salitang pambansa?</vt:lpstr>
      <vt:lpstr>31. Ano ang tuntunin ngayon na susundin sa pagtutumbas sa Filipino ng rice terraces?</vt:lpstr>
      <vt:lpstr>31. Ano ang tuntunin ngayon na susundin sa pagtutumbas sa Filipino ng rice terraces?</vt:lpstr>
      <vt:lpstr>32. Kung ang encoder ay sa decoder, ang manunulat kung sa gayon ay sa ____________________.</vt:lpstr>
      <vt:lpstr>32. Kung ang encoder ay sa decoder, ang manunulat kung sa gayon ay sa ____________________.</vt:lpstr>
      <vt:lpstr>33. Tukuyin ang sugnay na makapag-iisa. Kung magkakasundo tayo, ikaw ang mamumuno at ako naman ang tagasunod. </vt:lpstr>
      <vt:lpstr>33. Tukuyin ang sugnay na makapag-iisa. Kung magkakasundo tayo, ikaw ang mamumuno at ako naman ang tagasunod. </vt:lpstr>
      <vt:lpstr>Slide 70</vt:lpstr>
      <vt:lpstr>Slide 71</vt:lpstr>
      <vt:lpstr>34. Anong uri ng pamamahayag ang ipinamalas sa seleksyon? </vt:lpstr>
      <vt:lpstr>34. Anong uri ng pamamahayag ang ipinamalas sa seleksyon? </vt:lpstr>
      <vt:lpstr>35. Alin sa mga sumusunod na pananaw ukol sa edukasyon ang HINDI ipinapakita sa seleksyon? </vt:lpstr>
      <vt:lpstr>35. Alin sa mga sumusunod na pananaw ukol sa edukasyon ang HINDI ipinapakita sa seleksyon? </vt:lpstr>
      <vt:lpstr>36. Paano binigyang-katuturan ng may-akda ang paksa? </vt:lpstr>
      <vt:lpstr>36. Paano binigyang-katuturan ng may-akda ang paksa? </vt:lpstr>
      <vt:lpstr>37. Ayon sa seleksyon, alin sa mga sumusunod ang kahalagahan ng pagkakaroon ng mabuting edukasyon?</vt:lpstr>
      <vt:lpstr>37. Ayon sa seleksyon, alin sa mga sumusunod ang kahalagahan ng pagkakaroon ng mabuting edukasyon?</vt:lpstr>
      <vt:lpstr>38. Ayon sa seleksyon, ano ang pinakamagandang maipapamana ng isang magulang sa kanyang mga anak?</vt:lpstr>
      <vt:lpstr>38. Ayon sa seleksyon, ano ang pinakamagandang maipapamana ng isang magulang sa kanyang mga anak?</vt:lpstr>
      <vt:lpstr>Slide 82</vt:lpstr>
      <vt:lpstr>39. Anong uri ng pamamahayag ang ipinamalas sa seleksyon? </vt:lpstr>
      <vt:lpstr>39. Anong uri ng pamamahayag ang ipinamalas sa seleksyon? </vt:lpstr>
      <vt:lpstr>40. Anong uri ng tayutay ang ipinahihiwatg ng naka-salungguhit na pangungusap? </vt:lpstr>
      <vt:lpstr>40. Anong uri ng tayutay ang ipinahihiwatg ng naka-salungguhit na pangungusap? </vt:lpstr>
      <vt:lpstr>41. Ano ang ibig sabihin ng, “isang kahig, isang tuka?” </vt:lpstr>
      <vt:lpstr>41. Ano ang ibig sabihin ng, “isang kahig, isang tuka?” </vt:lpstr>
      <vt:lpstr>42. Ano ang ibig sabihin ng, “basal ang aking tinig?” </vt:lpstr>
      <vt:lpstr>42. Ano ang ibig sabihin ng, “basal ang aking tinig?” </vt:lpstr>
      <vt:lpstr>43. Alin sa mga sumusunod ang angkop na pamagat ng seleksyon? </vt:lpstr>
      <vt:lpstr>43. Alin sa mga sumusunod ang angkop na pamagat ng seleksyon? </vt:lpstr>
      <vt:lpstr>Slide 93</vt:lpstr>
      <vt:lpstr>44. Ang paghihirap ng bayan ay sanhi ng _________________.</vt:lpstr>
      <vt:lpstr>44. Ang paghihirap ng bayan ay sanhi ng _________________.</vt:lpstr>
      <vt:lpstr>45. Alin ang bunga batay sa talata? </vt:lpstr>
      <vt:lpstr>45. Alin ang bunga batay sa talata? </vt:lpstr>
      <vt:lpstr>46. Kung gagamitan ng paghihibla sa mga konsepto sa talata, alin ang pinakagitna? </vt:lpstr>
      <vt:lpstr>46. Kung gagamitan ng paghihibla sa mga konsepto sa talata, alin ang pinakagitna? </vt:lpstr>
      <vt:lpstr>47. Alin sa mga sumusunod ang pangungusap na may paksa?</vt:lpstr>
      <vt:lpstr>47. Alin sa mga sumusunod ang pangungusap na may paksa?</vt:lpstr>
      <vt:lpstr>48. Sa taas ng mga bilihin ngayon kahit kahig ka nang kahig ay wala pa ring maipon. Ano ang ibig sabihin? </vt:lpstr>
      <vt:lpstr>48. Sa taas ng mga bilihin ngayon kahit kahig ka nang kahig ay wala pa ring maipon. Ano ang ibig sabihin? </vt:lpstr>
      <vt:lpstr>49. Ang pahayagan ay hindi maglathala ng anumang uri ng pagbibintang na makasisira sa reputasyon nang di muna nagbibigay ng pagkakataon sa nasasakdal na marinig ang kanyang panig. Ito ay _______________. </vt:lpstr>
      <vt:lpstr>49. Ang pahayagan ay hindi maglathala ng anumang uri ng pagbibintang na makasisira sa reputasyon nang di muna nagbibigay ng pagkakataon sa nasasakdal na marinig ang kanyang panig. Ito ay _______________. </vt:lpstr>
      <vt:lpstr>49. Ang pahayagan ay hindi maglathala ng anumang uri ng pagbibintang na makasisira sa reputasyon nang di muna nagbibigay ng pagkakataon sa nasasakdal na marinig ang kanyang panig. Ito ay _______________. </vt:lpstr>
      <vt:lpstr>49. Ang pahayagan ay hindi maglathala ng anumang uri ng pagbibintang na makasisira sa reputasyon nang di muna nagbibigay ng pagkakataon sa nasasakdal na marinig ang kanyang panig. Ito ay _______________. </vt:lpstr>
      <vt:lpstr>50. “You can count on me,” Ang pinakamalapit na salin nito ay ____________. </vt:lpstr>
      <vt:lpstr>50. “You can count on me,” Ang pinakamalapit na salin nito ay ____________. </vt:lpstr>
      <vt:lpstr>51. Anong uri ng tayutay ang pahayag na ito?” Ang kabutihan mo sa buhay ang magiging hakbang sa pag-unlad.”</vt:lpstr>
      <vt:lpstr>51. Anong uri ng tayutay ang pahayag na ito?” Ang kabutihan mo sa buhay ang magiging hakbang sa pag-unlad.”</vt:lpstr>
      <vt:lpstr>52. “ Malalim ang bulsa,” ng kanyang Nanay. Ang ibig sabihin nito ay _____________. </vt:lpstr>
      <vt:lpstr>52. “ Malalim ang bulsa,” ng kanyang Nanay. Ang ibig sabihin nito ay _____________. </vt:lpstr>
      <vt:lpstr>53. Siya ay may kutsarang pilak ng ipinanganak. Ito ay nangangahulugang __________________. </vt:lpstr>
      <vt:lpstr>53. Siya ay may kutsarang pilak ng ipinanganak. Ito ay nangangahulugang __________________. </vt:lpstr>
      <vt:lpstr>54. Alin ang pinakamalapit na salin ng “You are the apple of my eye.”?</vt:lpstr>
      <vt:lpstr>54. Alin ang pinakamalapit na salin ng “You are the apple of my eye.”?</vt:lpstr>
      <vt:lpstr>55. “Pare-pareho kayo. Wala akong mapagpilian,” wika ng isang gurong puno ng galit sa mga lalaking mag-aaral. </vt:lpstr>
      <vt:lpstr>55. “Pare-pareho kayo. Wala akong mapagpilian,” wika ng isang gurong puno ng galit sa mga lalaking mag-aaral. </vt:lpstr>
      <vt:lpstr>56. Ang pagtama sa lotto ay parang isang “suntok sa buwan.” Ano ang kahulugan nito?</vt:lpstr>
      <vt:lpstr>56. Ang pagtama sa lotto ay parang isang “suntok sa buwan.” Ano ang kahulugan nito?</vt:lpstr>
      <vt:lpstr>57. “Panahon na upang magdilat ng mata at makisangkot sa mga usapin.” Ito’y nagpapahiwatig na __________________ </vt:lpstr>
      <vt:lpstr>57. “Panahon na upang magdilat ng mata at makisangkot sa mga usapin.” Ito’y nagpapahiwatig na __________________ </vt:lpstr>
      <vt:lpstr>58. “Ang lumalakad ng mabilis, kung matinik ay malalim.” Ano ang ibig sabihin nito? </vt:lpstr>
      <vt:lpstr>58. “Ang lumalakad ng mabilis, kung matinik ay malalim.” Ano ang ibig sabihin nito? </vt:lpstr>
      <vt:lpstr>59. Mahusay “maglubid ng buhangin” ang taong gipit. Ano ang ibig sabihin?</vt:lpstr>
      <vt:lpstr>59. Mahusay “maglubid ng buhangin” ang taong gipit. Ano ang ibig sabihin?</vt:lpstr>
      <vt:lpstr>60. Huwag “pagbuhatan ng kamay” ang batang walang kalaban-laban. Ano ang ibig sabihin?</vt:lpstr>
      <vt:lpstr>60. Huwag “pagbuhatan ng kamay” ang batang walang kalaban-laban. Ano ang ibig sabihin?</vt:lpstr>
      <vt:lpstr>61. Iyon lamang nakakaranas ng mga lihim na kalungkutan ang maaaring makakikilala ng lihim na kaligayahan. Ang mga pahayag na ito ay nagsasaad ng _____________________.</vt:lpstr>
      <vt:lpstr>61. Iyon lamang nakakaranas ng mga lihim na kalungkutan ang maaaring makakikilala ng lihim na kaligayahan. Ang mga pahayag na ito ay nagsasaad ng _____________________.</vt:lpstr>
      <vt:lpstr>62. Mahusay magtago ng lihim ang mga taong “mabigat ang bibig.” Ano ang ibig sabihin nito?</vt:lpstr>
      <vt:lpstr>62. Mahusay magtago ng lihim ang mga taong “mabigat ang bibig.” Ano ang ibig sabihin nito?</vt:lpstr>
      <vt:lpstr>63. “Kung sa langit ay nabubuhay ang sa lupa ay namamatay ano’t kinatatakutan ang oras ng kamatayn.” Anong damdamin ang ipinapahayag nito?</vt:lpstr>
      <vt:lpstr>63. “Kung sa langit ay nabubuhay ang sa lupa ay namamatay ano’t kinatatakutan ang oras ng kamatayn.” Anong damdamin ang ipinapahayag nito?</vt:lpstr>
      <vt:lpstr>64. Alin ang pinakamabisang pahayag na gagamitin sa isang talumpati? </vt:lpstr>
      <vt:lpstr>64. Alin ang pinakamabisang pahayag na gagamitin sa isang talumpati? </vt:lpstr>
      <vt:lpstr>65. Alin ang pinakamalakas ang dating na pahayag kapag kabataan ang nag-uusap sa isang kuwento? </vt:lpstr>
      <vt:lpstr>65. Alin ang pinakamalakas ang dating na pahayag kapag kabataan ang nag-uusap sa isang kuwento? </vt:lpstr>
      <vt:lpstr>66.  Alin dito ang pinakawastong salin sa pangungusap na: “I am sure he didn’t say that.” </vt:lpstr>
      <vt:lpstr>66.  Alin dito ang pinakawastong salin sa pangungusap na: “I am sure he didn’t say that.” </vt:lpstr>
      <vt:lpstr>67. Ano ang salin ng “Bring home the bacon”? </vt:lpstr>
      <vt:lpstr>67. Ano ang salin ng “Bring home the bacon”? </vt:lpstr>
      <vt:lpstr>68. May prinsipyo si Dave, kaya nang mabalitaan niyang may tali sa ilong ang kanyang kaibigan dahil sunud-sunuran sa lahat ng ipinag-uutos ng kanyang hepe, pinangaralan niya ito. </vt:lpstr>
      <vt:lpstr>68. May prinsipyo si Dave, kaya nang mabalitaan niyang may tali sa ilong ang kanyang kaibigan dahil sunud-sunuran sa lahat ng ipinag-uutos ng kanyang hepe, pinangaralan niya ito. </vt:lpstr>
      <vt:lpstr>69. Ang lihim na kanyang iniingatan ay nabunyag dahil siya ay nahuli sa kanyang sariling bibig.</vt:lpstr>
      <vt:lpstr>69. Ang lihim na kanyang iniingatan ay nabunyag dahil siya ay nahuli sa kanyang sariling bibig.</vt:lpstr>
      <vt:lpstr>70. Talagang sakit ng ulo ang pag-aasawa nang wala sa panahon.   </vt:lpstr>
      <vt:lpstr>70. Talagang sakit ng ulo ang pag-aasawa nang wala sa panahon.   </vt:lpstr>
      <vt:lpstr>71. Ang taong may krus sa dibdib ay pinagpala ng Diyos. </vt:lpstr>
      <vt:lpstr>71. Ang taong may krus sa dibdib ay pinagpala ng Diyos. </vt:lpstr>
      <vt:lpstr>72. Pagdaan ng mga taon, saka mo pa lamang makikita na may pileges ang noo mo.</vt:lpstr>
      <vt:lpstr>72. Pagdaan ng mga taon, saka mo pa lamang makikita na may pileges ang noo mo.</vt:lpstr>
      <vt:lpstr>73. Paano ko maiintindihan ang kanyang ulat, e boses-ipis siya. </vt:lpstr>
      <vt:lpstr>73. Paano ko maiintindihan ang kanyang ulat, e boses-ipis siya. </vt:lpstr>
      <vt:lpstr>74. Galit ako sa mga istudyante parang kampana ang bibig sa loob ng klase.</vt:lpstr>
      <vt:lpstr>74. Galit ako sa mga istudyante parang kampana ang bibig sa loob ng klase.</vt:lpstr>
      <vt:lpstr>75. Bukod sa pagtuturo, nais ibuhos ni Mig ang isip sa pagguhit.  </vt:lpstr>
      <vt:lpstr>75. Bukod sa pagtuturo, nais ibuhos ni Mig ang isip sa pagguhit.  </vt:lpstr>
      <vt:lpstr>76. Kaya matumal ang paninda mo ay isang bakol ang mukha mo. </vt:lpstr>
      <vt:lpstr>76. Kaya matumal ang paninda mo ay isang bakol ang mukha mo. </vt:lpstr>
      <vt:lpstr>77. Lumuha ka man ng bato, di na maibabalik ang buhay ng iyong ama.</vt:lpstr>
      <vt:lpstr>77. Lumuha ka man ng bato, di na maibabalik ang buhay ng iyong ama.</vt:lpstr>
      <vt:lpstr>Slide 164</vt:lpstr>
      <vt:lpstr>Slide 165</vt:lpstr>
      <vt:lpstr>Slide 166</vt:lpstr>
      <vt:lpstr>Slide 167</vt:lpstr>
      <vt:lpstr>78. Ano ang paksa ng binasang sanaysay? </vt:lpstr>
      <vt:lpstr>78. Ano ang paksa ng binasang sanaysay? </vt:lpstr>
      <vt:lpstr>79. Batay sa binasang sanaysay, ano ang masasabing kalagayan ng lipunang Pilipino?</vt:lpstr>
      <vt:lpstr>79. Batay sa binasang sanaysay, ano ang masasabing kalagayan ng lipunang Pilipino?</vt:lpstr>
      <vt:lpstr>80. Ipinapaliwanag ng sanaysay na kung ang Pilipinismo’y magiging kalangkap ng pang-araw-araw na buhay ng mga Pilipino, __________________.</vt:lpstr>
      <vt:lpstr>80. Ipinapaliwanag ng sanaysay na kung ang Pilipinismo’y magiging kalangkap ng pang-araw-araw na buhay ng mga Pilipino, __________________.</vt:lpstr>
      <vt:lpstr>81. Ano ang itinuturo ng binasang sanaysay? </vt:lpstr>
      <vt:lpstr>81. Ano ang itinuturo ng binasang sanaysay? </vt:lpstr>
      <vt:lpstr>82. Madali kasi siyang         napakagat sa pain.    </vt:lpstr>
      <vt:lpstr>82. Madali kasi siyang         napakagat sa pain.    </vt:lpstr>
      <vt:lpstr>83. Madali nilang nakamit ang tagumpay, magkataling-puso kasi sila. </vt:lpstr>
      <vt:lpstr>83. Madali nilang nakamit ang tagumpay, magkataling-puso kasi sila. </vt:lpstr>
      <vt:lpstr>84. Di niya matanggap ang kasawiang-palad na inabot ng kanyang pamilya. </vt:lpstr>
      <vt:lpstr>84. Di niya matanggap ang kasawiang-palad na inabot ng kanyang pamilya. </vt:lpstr>
      <vt:lpstr>85. Magkasundung-magkasundo sila sa lahat ng bagay, pano’y kumakain sila ng iisang pinggan. </vt:lpstr>
      <vt:lpstr>85. Magkasundung-magkasundo sila sa lahat ng bagay, pano’y kumakain sila ng iisang pinggan. </vt:lpstr>
      <vt:lpstr>86. Umuwi siya isang gabi na parang lantang bulaklak. </vt:lpstr>
      <vt:lpstr>86. Umuwi siya isang gabi na parang lantang bulaklak. </vt:lpstr>
      <vt:lpstr>87. Di dapat silang magsama dahil sila ay parang langis at tubig. </vt:lpstr>
      <vt:lpstr>87. Di dapat silang magsama dahil sila ay parang langis at tubig. </vt:lpstr>
      <vt:lpstr>88. Ayaw kong maniwala na kaya nakakuha ng mataas na marka sa pagsusulit ay dahil dinuktor ito ng iba. </vt:lpstr>
      <vt:lpstr>88. Ayaw kong maniwala na kaya nakakuha ng mataas na marka sa pagsusulit ay dahil dinuktor ito ng iba. </vt:lpstr>
      <vt:lpstr>89. Talagang tabla ang mukha mo. Di mo man lang inisip na ako ang nagpasok sa iyo sa trabaho. Bakit mo ako siniraan sa ating Boss?   </vt:lpstr>
      <vt:lpstr>89. Talagang tabla ang mukha mo. Di mo man lang inisip na ako ang nagpasok sa iyo sa trabaho. Bakit mo ako siniraan sa ating Boss?   </vt:lpstr>
      <vt:lpstr>90. Kaya nagmamagandang-loob si Polo ay dahil nahuhugas siya ng kamay. Huwag mo siyang paniwalaan. </vt:lpstr>
      <vt:lpstr>90. Kaya nagmamagandang-loob si Polo ay dahil nahuhugas siya ng kamay. Huwag mo siyang paniwalaan. </vt:lpstr>
      <vt:lpstr>91. Ngayon lang ako nakakita ng labanang ngipin sa ngipin. </vt:lpstr>
      <vt:lpstr>91. Ngayon lang ako nakakita ng labanang ngipin sa ngipin. </vt:lpstr>
      <vt:lpstr>Slide 196</vt:lpstr>
      <vt:lpstr>92. Nawawala ang takip _____________ kaldero </vt:lpstr>
      <vt:lpstr>92. Nawawala ang takip _____________ kaldero </vt:lpstr>
      <vt:lpstr>93. Tawag ___________ tawag ang kanyang amang nasa Saudi. </vt:lpstr>
      <vt:lpstr>93. Tawag ___________ tawag ang kanyang amang nasa Saudi. </vt:lpstr>
      <vt:lpstr>94. Paano ___________ natin ipagdiriwang ang Buwan ng Wika? </vt:lpstr>
      <vt:lpstr>94. Paano ___________ natin ipagdiriwang ang Buwan ng Wika? </vt:lpstr>
      <vt:lpstr>95. Tinutulungan __________ nila ang mga batang-lansangan. </vt:lpstr>
      <vt:lpstr>95. Tinutulungan __________ nila ang mga batang-lansangan. </vt:lpstr>
      <vt:lpstr>96. ______________ batang naiwan sa loob ng simbahan.</vt:lpstr>
      <vt:lpstr>96. ______________ batang naiwan sa loob ng simbahan.</vt:lpstr>
      <vt:lpstr>97. _______________ siyang aasikasuhin sa Lipa, Batangas.</vt:lpstr>
      <vt:lpstr>97. _______________ siyang aasikasuhin sa Lipa, Batangas.</vt:lpstr>
      <vt:lpstr>98. _______________ ang aking mga mag-aaral. </vt:lpstr>
      <vt:lpstr>98. _______________ ang aking mga mag-aaral. </vt:lpstr>
      <vt:lpstr>99.    _____________ mo ng pagkain ang    iyong tatay sa bukid. </vt:lpstr>
      <vt:lpstr>99.    _____________ mo ng pagkain ang    iyong tatay sa bukid. </vt:lpstr>
      <vt:lpstr>100. ____________________ mo na itong bigas sa tindahan. </vt:lpstr>
      <vt:lpstr>100. ____________________ mo na itong bigas sa tindahan.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FILIPINO FINAL COACHING</dc:title>
  <dc:creator>kipper</dc:creator>
  <cp:lastModifiedBy>kipper</cp:lastModifiedBy>
  <cp:revision>223</cp:revision>
  <dcterms:created xsi:type="dcterms:W3CDTF">2015-03-29T13:29:31Z</dcterms:created>
  <dcterms:modified xsi:type="dcterms:W3CDTF">2016-06-22T09:09:49Z</dcterms:modified>
</cp:coreProperties>
</file>