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719" autoAdjust="0"/>
  </p:normalViewPr>
  <p:slideViewPr>
    <p:cSldViewPr>
      <p:cViewPr varScale="1">
        <p:scale>
          <a:sx n="51" d="100"/>
          <a:sy n="51" d="100"/>
        </p:scale>
        <p:origin x="-1243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0"/>
            <a:ext cx="9159875" cy="6870700"/>
            <a:chOff x="0" y="0"/>
            <a:chExt cx="5770" cy="4328"/>
          </a:xfrm>
        </p:grpSpPr>
        <p:sp>
          <p:nvSpPr>
            <p:cNvPr id="5123" name="Rectangle 3"/>
            <p:cNvSpPr>
              <a:spLocks noChangeArrowheads="1"/>
            </p:cNvSpPr>
            <p:nvPr/>
          </p:nvSpPr>
          <p:spPr bwMode="hidden">
            <a:xfrm>
              <a:off x="0" y="4186"/>
              <a:ext cx="5089" cy="14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kumimoji="1" lang="en-US"/>
            </a:p>
          </p:txBody>
        </p:sp>
        <p:sp>
          <p:nvSpPr>
            <p:cNvPr id="5124" name="Rectangle 4"/>
            <p:cNvSpPr>
              <a:spLocks noChangeArrowheads="1"/>
            </p:cNvSpPr>
            <p:nvPr/>
          </p:nvSpPr>
          <p:spPr bwMode="hidden">
            <a:xfrm>
              <a:off x="0" y="0"/>
              <a:ext cx="5089" cy="12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kumimoji="1" lang="en-US"/>
            </a:p>
          </p:txBody>
        </p:sp>
        <p:sp>
          <p:nvSpPr>
            <p:cNvPr id="5125" name="Rectangle 5"/>
            <p:cNvSpPr>
              <a:spLocks noChangeArrowheads="1"/>
            </p:cNvSpPr>
            <p:nvPr/>
          </p:nvSpPr>
          <p:spPr bwMode="auto">
            <a:xfrm>
              <a:off x="5010" y="0"/>
              <a:ext cx="758" cy="432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84706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84706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kumimoji="1" lang="en-US"/>
            </a:p>
          </p:txBody>
        </p:sp>
        <p:grpSp>
          <p:nvGrpSpPr>
            <p:cNvPr id="5126" name="Group 6"/>
            <p:cNvGrpSpPr>
              <a:grpSpLocks/>
            </p:cNvGrpSpPr>
            <p:nvPr/>
          </p:nvGrpSpPr>
          <p:grpSpPr bwMode="auto">
            <a:xfrm>
              <a:off x="4944" y="1"/>
              <a:ext cx="816" cy="3974"/>
              <a:chOff x="4944" y="1"/>
              <a:chExt cx="816" cy="3974"/>
            </a:xfrm>
          </p:grpSpPr>
          <p:grpSp>
            <p:nvGrpSpPr>
              <p:cNvPr id="5127" name="Group 7"/>
              <p:cNvGrpSpPr>
                <a:grpSpLocks/>
              </p:cNvGrpSpPr>
              <p:nvPr userDrawn="1"/>
            </p:nvGrpSpPr>
            <p:grpSpPr bwMode="auto">
              <a:xfrm>
                <a:off x="5280" y="1"/>
                <a:ext cx="480" cy="1430"/>
                <a:chOff x="5280" y="1"/>
                <a:chExt cx="480" cy="1430"/>
              </a:xfrm>
            </p:grpSpPr>
            <p:grpSp>
              <p:nvGrpSpPr>
                <p:cNvPr id="5128" name="Group 8"/>
                <p:cNvGrpSpPr>
                  <a:grpSpLocks/>
                </p:cNvGrpSpPr>
                <p:nvPr userDrawn="1"/>
              </p:nvGrpSpPr>
              <p:grpSpPr bwMode="auto">
                <a:xfrm rot="-5400000">
                  <a:off x="5484" y="0"/>
                  <a:ext cx="174" cy="176"/>
                  <a:chOff x="1657" y="323"/>
                  <a:chExt cx="1691" cy="2560"/>
                </a:xfrm>
              </p:grpSpPr>
              <p:grpSp>
                <p:nvGrpSpPr>
                  <p:cNvPr id="5129" name="Group 9"/>
                  <p:cNvGrpSpPr>
                    <a:grpSpLocks/>
                  </p:cNvGrpSpPr>
                  <p:nvPr/>
                </p:nvGrpSpPr>
                <p:grpSpPr bwMode="auto">
                  <a:xfrm>
                    <a:off x="1657" y="323"/>
                    <a:ext cx="1691" cy="2560"/>
                    <a:chOff x="1657" y="323"/>
                    <a:chExt cx="1691" cy="2560"/>
                  </a:xfrm>
                </p:grpSpPr>
                <p:sp>
                  <p:nvSpPr>
                    <p:cNvPr id="5130" name="Freeform 10"/>
                    <p:cNvSpPr>
                      <a:spLocks/>
                    </p:cNvSpPr>
                    <p:nvPr/>
                  </p:nvSpPr>
                  <p:spPr bwMode="auto">
                    <a:xfrm>
                      <a:off x="2117" y="323"/>
                      <a:ext cx="1231" cy="2560"/>
                    </a:xfrm>
                    <a:custGeom>
                      <a:avLst/>
                      <a:gdLst/>
                      <a:ahLst/>
                      <a:cxnLst>
                        <a:cxn ang="0">
                          <a:pos x="337" y="283"/>
                        </a:cxn>
                        <a:cxn ang="0">
                          <a:pos x="415" y="115"/>
                        </a:cxn>
                        <a:cxn ang="0">
                          <a:pos x="583" y="7"/>
                        </a:cxn>
                        <a:cxn ang="0">
                          <a:pos x="895" y="61"/>
                        </a:cxn>
                        <a:cxn ang="0">
                          <a:pos x="1051" y="349"/>
                        </a:cxn>
                        <a:cxn ang="0">
                          <a:pos x="979" y="769"/>
                        </a:cxn>
                        <a:cxn ang="0">
                          <a:pos x="943" y="943"/>
                        </a:cxn>
                        <a:cxn ang="0">
                          <a:pos x="1105" y="1075"/>
                        </a:cxn>
                        <a:cxn ang="0">
                          <a:pos x="1231" y="1525"/>
                        </a:cxn>
                        <a:cxn ang="0">
                          <a:pos x="1123" y="1969"/>
                        </a:cxn>
                        <a:cxn ang="0">
                          <a:pos x="907" y="2077"/>
                        </a:cxn>
                        <a:cxn ang="0">
                          <a:pos x="721" y="2059"/>
                        </a:cxn>
                        <a:cxn ang="0">
                          <a:pos x="655" y="2251"/>
                        </a:cxn>
                        <a:cxn ang="0">
                          <a:pos x="529" y="2527"/>
                        </a:cxn>
                        <a:cxn ang="0">
                          <a:pos x="211" y="2509"/>
                        </a:cxn>
                        <a:cxn ang="0">
                          <a:pos x="31" y="2227"/>
                        </a:cxn>
                        <a:cxn ang="0">
                          <a:pos x="25" y="1969"/>
                        </a:cxn>
                        <a:cxn ang="0">
                          <a:pos x="145" y="1651"/>
                        </a:cxn>
                        <a:cxn ang="0">
                          <a:pos x="259" y="1513"/>
                        </a:cxn>
                        <a:cxn ang="0">
                          <a:pos x="217" y="1729"/>
                        </a:cxn>
                        <a:cxn ang="0">
                          <a:pos x="73" y="2023"/>
                        </a:cxn>
                        <a:cxn ang="0">
                          <a:pos x="169" y="2323"/>
                        </a:cxn>
                        <a:cxn ang="0">
                          <a:pos x="439" y="2431"/>
                        </a:cxn>
                        <a:cxn ang="0">
                          <a:pos x="595" y="2227"/>
                        </a:cxn>
                        <a:cxn ang="0">
                          <a:pos x="577" y="1807"/>
                        </a:cxn>
                        <a:cxn ang="0">
                          <a:pos x="493" y="1531"/>
                        </a:cxn>
                        <a:cxn ang="0">
                          <a:pos x="535" y="1459"/>
                        </a:cxn>
                        <a:cxn ang="0">
                          <a:pos x="625" y="1633"/>
                        </a:cxn>
                        <a:cxn ang="0">
                          <a:pos x="721" y="1933"/>
                        </a:cxn>
                        <a:cxn ang="0">
                          <a:pos x="967" y="1963"/>
                        </a:cxn>
                        <a:cxn ang="0">
                          <a:pos x="1135" y="1687"/>
                        </a:cxn>
                        <a:cxn ang="0">
                          <a:pos x="1117" y="1273"/>
                        </a:cxn>
                        <a:cxn ang="0">
                          <a:pos x="883" y="1057"/>
                        </a:cxn>
                        <a:cxn ang="0">
                          <a:pos x="679" y="1129"/>
                        </a:cxn>
                        <a:cxn ang="0">
                          <a:pos x="577" y="1117"/>
                        </a:cxn>
                        <a:cxn ang="0">
                          <a:pos x="619" y="1033"/>
                        </a:cxn>
                        <a:cxn ang="0">
                          <a:pos x="811" y="937"/>
                        </a:cxn>
                        <a:cxn ang="0">
                          <a:pos x="949" y="613"/>
                        </a:cxn>
                        <a:cxn ang="0">
                          <a:pos x="883" y="175"/>
                        </a:cxn>
                        <a:cxn ang="0">
                          <a:pos x="619" y="103"/>
                        </a:cxn>
                        <a:cxn ang="0">
                          <a:pos x="391" y="355"/>
                        </a:cxn>
                        <a:cxn ang="0">
                          <a:pos x="403" y="763"/>
                        </a:cxn>
                        <a:cxn ang="0">
                          <a:pos x="343" y="949"/>
                        </a:cxn>
                        <a:cxn ang="0">
                          <a:pos x="289" y="685"/>
                        </a:cxn>
                        <a:cxn ang="0">
                          <a:pos x="307" y="367"/>
                        </a:cxn>
                      </a:cxnLst>
                      <a:rect l="0" t="0" r="r" b="b"/>
                      <a:pathLst>
                        <a:path w="1231" h="2560">
                          <a:moveTo>
                            <a:pt x="307" y="367"/>
                          </a:moveTo>
                          <a:cubicBezTo>
                            <a:pt x="317" y="336"/>
                            <a:pt x="326" y="303"/>
                            <a:pt x="337" y="283"/>
                          </a:cubicBezTo>
                          <a:cubicBezTo>
                            <a:pt x="348" y="263"/>
                            <a:pt x="360" y="275"/>
                            <a:pt x="373" y="247"/>
                          </a:cubicBezTo>
                          <a:cubicBezTo>
                            <a:pt x="386" y="219"/>
                            <a:pt x="400" y="147"/>
                            <a:pt x="415" y="115"/>
                          </a:cubicBezTo>
                          <a:cubicBezTo>
                            <a:pt x="430" y="83"/>
                            <a:pt x="435" y="73"/>
                            <a:pt x="463" y="55"/>
                          </a:cubicBezTo>
                          <a:cubicBezTo>
                            <a:pt x="491" y="37"/>
                            <a:pt x="536" y="14"/>
                            <a:pt x="583" y="7"/>
                          </a:cubicBezTo>
                          <a:cubicBezTo>
                            <a:pt x="630" y="0"/>
                            <a:pt x="693" y="4"/>
                            <a:pt x="745" y="13"/>
                          </a:cubicBezTo>
                          <a:cubicBezTo>
                            <a:pt x="797" y="22"/>
                            <a:pt x="852" y="34"/>
                            <a:pt x="895" y="61"/>
                          </a:cubicBezTo>
                          <a:cubicBezTo>
                            <a:pt x="938" y="88"/>
                            <a:pt x="977" y="127"/>
                            <a:pt x="1003" y="175"/>
                          </a:cubicBezTo>
                          <a:cubicBezTo>
                            <a:pt x="1029" y="223"/>
                            <a:pt x="1044" y="287"/>
                            <a:pt x="1051" y="349"/>
                          </a:cubicBezTo>
                          <a:cubicBezTo>
                            <a:pt x="1058" y="411"/>
                            <a:pt x="1057" y="477"/>
                            <a:pt x="1045" y="547"/>
                          </a:cubicBezTo>
                          <a:cubicBezTo>
                            <a:pt x="1033" y="617"/>
                            <a:pt x="995" y="712"/>
                            <a:pt x="979" y="769"/>
                          </a:cubicBezTo>
                          <a:cubicBezTo>
                            <a:pt x="963" y="826"/>
                            <a:pt x="955" y="860"/>
                            <a:pt x="949" y="889"/>
                          </a:cubicBezTo>
                          <a:cubicBezTo>
                            <a:pt x="943" y="918"/>
                            <a:pt x="936" y="925"/>
                            <a:pt x="943" y="943"/>
                          </a:cubicBezTo>
                          <a:cubicBezTo>
                            <a:pt x="950" y="961"/>
                            <a:pt x="964" y="975"/>
                            <a:pt x="991" y="997"/>
                          </a:cubicBezTo>
                          <a:cubicBezTo>
                            <a:pt x="1018" y="1019"/>
                            <a:pt x="1069" y="1033"/>
                            <a:pt x="1105" y="1075"/>
                          </a:cubicBezTo>
                          <a:cubicBezTo>
                            <a:pt x="1141" y="1117"/>
                            <a:pt x="1186" y="1174"/>
                            <a:pt x="1207" y="1249"/>
                          </a:cubicBezTo>
                          <a:cubicBezTo>
                            <a:pt x="1228" y="1324"/>
                            <a:pt x="1231" y="1441"/>
                            <a:pt x="1231" y="1525"/>
                          </a:cubicBezTo>
                          <a:cubicBezTo>
                            <a:pt x="1231" y="1609"/>
                            <a:pt x="1225" y="1679"/>
                            <a:pt x="1207" y="1753"/>
                          </a:cubicBezTo>
                          <a:cubicBezTo>
                            <a:pt x="1189" y="1827"/>
                            <a:pt x="1153" y="1917"/>
                            <a:pt x="1123" y="1969"/>
                          </a:cubicBezTo>
                          <a:cubicBezTo>
                            <a:pt x="1093" y="2021"/>
                            <a:pt x="1063" y="2047"/>
                            <a:pt x="1027" y="2065"/>
                          </a:cubicBezTo>
                          <a:cubicBezTo>
                            <a:pt x="991" y="2083"/>
                            <a:pt x="951" y="2079"/>
                            <a:pt x="907" y="2077"/>
                          </a:cubicBezTo>
                          <a:cubicBezTo>
                            <a:pt x="863" y="2075"/>
                            <a:pt x="794" y="2056"/>
                            <a:pt x="763" y="2053"/>
                          </a:cubicBezTo>
                          <a:cubicBezTo>
                            <a:pt x="732" y="2050"/>
                            <a:pt x="733" y="2050"/>
                            <a:pt x="721" y="2059"/>
                          </a:cubicBezTo>
                          <a:cubicBezTo>
                            <a:pt x="709" y="2068"/>
                            <a:pt x="702" y="2075"/>
                            <a:pt x="691" y="2107"/>
                          </a:cubicBezTo>
                          <a:cubicBezTo>
                            <a:pt x="680" y="2139"/>
                            <a:pt x="665" y="2205"/>
                            <a:pt x="655" y="2251"/>
                          </a:cubicBezTo>
                          <a:cubicBezTo>
                            <a:pt x="645" y="2297"/>
                            <a:pt x="652" y="2337"/>
                            <a:pt x="631" y="2383"/>
                          </a:cubicBezTo>
                          <a:cubicBezTo>
                            <a:pt x="610" y="2429"/>
                            <a:pt x="574" y="2498"/>
                            <a:pt x="529" y="2527"/>
                          </a:cubicBezTo>
                          <a:cubicBezTo>
                            <a:pt x="484" y="2556"/>
                            <a:pt x="414" y="2560"/>
                            <a:pt x="361" y="2557"/>
                          </a:cubicBezTo>
                          <a:cubicBezTo>
                            <a:pt x="308" y="2554"/>
                            <a:pt x="256" y="2537"/>
                            <a:pt x="211" y="2509"/>
                          </a:cubicBezTo>
                          <a:cubicBezTo>
                            <a:pt x="166" y="2481"/>
                            <a:pt x="121" y="2436"/>
                            <a:pt x="91" y="2389"/>
                          </a:cubicBezTo>
                          <a:cubicBezTo>
                            <a:pt x="61" y="2342"/>
                            <a:pt x="46" y="2275"/>
                            <a:pt x="31" y="2227"/>
                          </a:cubicBezTo>
                          <a:cubicBezTo>
                            <a:pt x="16" y="2179"/>
                            <a:pt x="2" y="2144"/>
                            <a:pt x="1" y="2101"/>
                          </a:cubicBezTo>
                          <a:cubicBezTo>
                            <a:pt x="0" y="2058"/>
                            <a:pt x="13" y="2018"/>
                            <a:pt x="25" y="1969"/>
                          </a:cubicBezTo>
                          <a:cubicBezTo>
                            <a:pt x="37" y="1920"/>
                            <a:pt x="53" y="1860"/>
                            <a:pt x="73" y="1807"/>
                          </a:cubicBezTo>
                          <a:cubicBezTo>
                            <a:pt x="93" y="1754"/>
                            <a:pt x="122" y="1698"/>
                            <a:pt x="145" y="1651"/>
                          </a:cubicBezTo>
                          <a:cubicBezTo>
                            <a:pt x="168" y="1604"/>
                            <a:pt x="192" y="1548"/>
                            <a:pt x="211" y="1525"/>
                          </a:cubicBezTo>
                          <a:cubicBezTo>
                            <a:pt x="230" y="1502"/>
                            <a:pt x="249" y="1502"/>
                            <a:pt x="259" y="1513"/>
                          </a:cubicBezTo>
                          <a:cubicBezTo>
                            <a:pt x="269" y="1524"/>
                            <a:pt x="278" y="1555"/>
                            <a:pt x="271" y="1591"/>
                          </a:cubicBezTo>
                          <a:cubicBezTo>
                            <a:pt x="264" y="1627"/>
                            <a:pt x="242" y="1682"/>
                            <a:pt x="217" y="1729"/>
                          </a:cubicBezTo>
                          <a:cubicBezTo>
                            <a:pt x="192" y="1776"/>
                            <a:pt x="145" y="1824"/>
                            <a:pt x="121" y="1873"/>
                          </a:cubicBezTo>
                          <a:cubicBezTo>
                            <a:pt x="97" y="1922"/>
                            <a:pt x="76" y="1970"/>
                            <a:pt x="73" y="2023"/>
                          </a:cubicBezTo>
                          <a:cubicBezTo>
                            <a:pt x="70" y="2076"/>
                            <a:pt x="87" y="2141"/>
                            <a:pt x="103" y="2191"/>
                          </a:cubicBezTo>
                          <a:cubicBezTo>
                            <a:pt x="119" y="2241"/>
                            <a:pt x="140" y="2285"/>
                            <a:pt x="169" y="2323"/>
                          </a:cubicBezTo>
                          <a:cubicBezTo>
                            <a:pt x="198" y="2361"/>
                            <a:pt x="232" y="2401"/>
                            <a:pt x="277" y="2419"/>
                          </a:cubicBezTo>
                          <a:cubicBezTo>
                            <a:pt x="322" y="2437"/>
                            <a:pt x="395" y="2440"/>
                            <a:pt x="439" y="2431"/>
                          </a:cubicBezTo>
                          <a:cubicBezTo>
                            <a:pt x="483" y="2422"/>
                            <a:pt x="515" y="2399"/>
                            <a:pt x="541" y="2365"/>
                          </a:cubicBezTo>
                          <a:cubicBezTo>
                            <a:pt x="567" y="2331"/>
                            <a:pt x="583" y="2280"/>
                            <a:pt x="595" y="2227"/>
                          </a:cubicBezTo>
                          <a:cubicBezTo>
                            <a:pt x="607" y="2174"/>
                            <a:pt x="616" y="2117"/>
                            <a:pt x="613" y="2047"/>
                          </a:cubicBezTo>
                          <a:cubicBezTo>
                            <a:pt x="610" y="1977"/>
                            <a:pt x="589" y="1871"/>
                            <a:pt x="577" y="1807"/>
                          </a:cubicBezTo>
                          <a:cubicBezTo>
                            <a:pt x="565" y="1743"/>
                            <a:pt x="555" y="1709"/>
                            <a:pt x="541" y="1663"/>
                          </a:cubicBezTo>
                          <a:cubicBezTo>
                            <a:pt x="527" y="1617"/>
                            <a:pt x="502" y="1561"/>
                            <a:pt x="493" y="1531"/>
                          </a:cubicBezTo>
                          <a:cubicBezTo>
                            <a:pt x="484" y="1501"/>
                            <a:pt x="480" y="1495"/>
                            <a:pt x="487" y="1483"/>
                          </a:cubicBezTo>
                          <a:cubicBezTo>
                            <a:pt x="494" y="1471"/>
                            <a:pt x="519" y="1455"/>
                            <a:pt x="535" y="1459"/>
                          </a:cubicBezTo>
                          <a:cubicBezTo>
                            <a:pt x="551" y="1463"/>
                            <a:pt x="568" y="1478"/>
                            <a:pt x="583" y="1507"/>
                          </a:cubicBezTo>
                          <a:cubicBezTo>
                            <a:pt x="598" y="1536"/>
                            <a:pt x="610" y="1583"/>
                            <a:pt x="625" y="1633"/>
                          </a:cubicBezTo>
                          <a:cubicBezTo>
                            <a:pt x="640" y="1683"/>
                            <a:pt x="657" y="1757"/>
                            <a:pt x="673" y="1807"/>
                          </a:cubicBezTo>
                          <a:cubicBezTo>
                            <a:pt x="689" y="1857"/>
                            <a:pt x="697" y="1905"/>
                            <a:pt x="721" y="1933"/>
                          </a:cubicBezTo>
                          <a:cubicBezTo>
                            <a:pt x="745" y="1961"/>
                            <a:pt x="776" y="1970"/>
                            <a:pt x="817" y="1975"/>
                          </a:cubicBezTo>
                          <a:cubicBezTo>
                            <a:pt x="858" y="1980"/>
                            <a:pt x="926" y="1980"/>
                            <a:pt x="967" y="1963"/>
                          </a:cubicBezTo>
                          <a:cubicBezTo>
                            <a:pt x="1008" y="1946"/>
                            <a:pt x="1035" y="1919"/>
                            <a:pt x="1063" y="1873"/>
                          </a:cubicBezTo>
                          <a:cubicBezTo>
                            <a:pt x="1091" y="1827"/>
                            <a:pt x="1122" y="1761"/>
                            <a:pt x="1135" y="1687"/>
                          </a:cubicBezTo>
                          <a:cubicBezTo>
                            <a:pt x="1148" y="1613"/>
                            <a:pt x="1144" y="1498"/>
                            <a:pt x="1141" y="1429"/>
                          </a:cubicBezTo>
                          <a:cubicBezTo>
                            <a:pt x="1138" y="1360"/>
                            <a:pt x="1140" y="1325"/>
                            <a:pt x="1117" y="1273"/>
                          </a:cubicBezTo>
                          <a:cubicBezTo>
                            <a:pt x="1094" y="1221"/>
                            <a:pt x="1042" y="1153"/>
                            <a:pt x="1003" y="1117"/>
                          </a:cubicBezTo>
                          <a:cubicBezTo>
                            <a:pt x="964" y="1081"/>
                            <a:pt x="919" y="1064"/>
                            <a:pt x="883" y="1057"/>
                          </a:cubicBezTo>
                          <a:cubicBezTo>
                            <a:pt x="847" y="1050"/>
                            <a:pt x="821" y="1063"/>
                            <a:pt x="787" y="1075"/>
                          </a:cubicBezTo>
                          <a:cubicBezTo>
                            <a:pt x="753" y="1087"/>
                            <a:pt x="706" y="1117"/>
                            <a:pt x="679" y="1129"/>
                          </a:cubicBezTo>
                          <a:cubicBezTo>
                            <a:pt x="652" y="1141"/>
                            <a:pt x="642" y="1149"/>
                            <a:pt x="625" y="1147"/>
                          </a:cubicBezTo>
                          <a:cubicBezTo>
                            <a:pt x="608" y="1145"/>
                            <a:pt x="584" y="1130"/>
                            <a:pt x="577" y="1117"/>
                          </a:cubicBezTo>
                          <a:cubicBezTo>
                            <a:pt x="570" y="1104"/>
                            <a:pt x="576" y="1083"/>
                            <a:pt x="583" y="1069"/>
                          </a:cubicBezTo>
                          <a:cubicBezTo>
                            <a:pt x="590" y="1055"/>
                            <a:pt x="599" y="1043"/>
                            <a:pt x="619" y="1033"/>
                          </a:cubicBezTo>
                          <a:cubicBezTo>
                            <a:pt x="639" y="1023"/>
                            <a:pt x="671" y="1025"/>
                            <a:pt x="703" y="1009"/>
                          </a:cubicBezTo>
                          <a:cubicBezTo>
                            <a:pt x="735" y="993"/>
                            <a:pt x="780" y="965"/>
                            <a:pt x="811" y="937"/>
                          </a:cubicBezTo>
                          <a:cubicBezTo>
                            <a:pt x="842" y="909"/>
                            <a:pt x="866" y="895"/>
                            <a:pt x="889" y="841"/>
                          </a:cubicBezTo>
                          <a:cubicBezTo>
                            <a:pt x="912" y="787"/>
                            <a:pt x="939" y="696"/>
                            <a:pt x="949" y="613"/>
                          </a:cubicBezTo>
                          <a:cubicBezTo>
                            <a:pt x="959" y="530"/>
                            <a:pt x="960" y="416"/>
                            <a:pt x="949" y="343"/>
                          </a:cubicBezTo>
                          <a:cubicBezTo>
                            <a:pt x="938" y="270"/>
                            <a:pt x="914" y="215"/>
                            <a:pt x="883" y="175"/>
                          </a:cubicBezTo>
                          <a:cubicBezTo>
                            <a:pt x="852" y="135"/>
                            <a:pt x="807" y="115"/>
                            <a:pt x="763" y="103"/>
                          </a:cubicBezTo>
                          <a:cubicBezTo>
                            <a:pt x="719" y="91"/>
                            <a:pt x="665" y="90"/>
                            <a:pt x="619" y="103"/>
                          </a:cubicBezTo>
                          <a:cubicBezTo>
                            <a:pt x="573" y="116"/>
                            <a:pt x="525" y="139"/>
                            <a:pt x="487" y="181"/>
                          </a:cubicBezTo>
                          <a:cubicBezTo>
                            <a:pt x="449" y="223"/>
                            <a:pt x="412" y="301"/>
                            <a:pt x="391" y="355"/>
                          </a:cubicBezTo>
                          <a:cubicBezTo>
                            <a:pt x="370" y="409"/>
                            <a:pt x="359" y="437"/>
                            <a:pt x="361" y="505"/>
                          </a:cubicBezTo>
                          <a:cubicBezTo>
                            <a:pt x="363" y="573"/>
                            <a:pt x="399" y="691"/>
                            <a:pt x="403" y="763"/>
                          </a:cubicBezTo>
                          <a:cubicBezTo>
                            <a:pt x="407" y="835"/>
                            <a:pt x="395" y="906"/>
                            <a:pt x="385" y="937"/>
                          </a:cubicBezTo>
                          <a:cubicBezTo>
                            <a:pt x="375" y="968"/>
                            <a:pt x="356" y="957"/>
                            <a:pt x="343" y="949"/>
                          </a:cubicBezTo>
                          <a:cubicBezTo>
                            <a:pt x="330" y="941"/>
                            <a:pt x="316" y="933"/>
                            <a:pt x="307" y="889"/>
                          </a:cubicBezTo>
                          <a:cubicBezTo>
                            <a:pt x="298" y="845"/>
                            <a:pt x="294" y="755"/>
                            <a:pt x="289" y="685"/>
                          </a:cubicBezTo>
                          <a:cubicBezTo>
                            <a:pt x="284" y="615"/>
                            <a:pt x="273" y="523"/>
                            <a:pt x="277" y="469"/>
                          </a:cubicBezTo>
                          <a:cubicBezTo>
                            <a:pt x="281" y="415"/>
                            <a:pt x="297" y="398"/>
                            <a:pt x="307" y="367"/>
                          </a:cubicBezTo>
                          <a:close/>
                        </a:path>
                      </a:pathLst>
                    </a:custGeom>
                    <a:solidFill>
                      <a:srgbClr val="E7D6B7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131" name="Freeform 11"/>
                    <p:cNvSpPr>
                      <a:spLocks/>
                    </p:cNvSpPr>
                    <p:nvPr/>
                  </p:nvSpPr>
                  <p:spPr bwMode="auto">
                    <a:xfrm>
                      <a:off x="1657" y="376"/>
                      <a:ext cx="865" cy="2071"/>
                    </a:xfrm>
                    <a:custGeom>
                      <a:avLst/>
                      <a:gdLst/>
                      <a:ahLst/>
                      <a:cxnLst>
                        <a:cxn ang="0">
                          <a:pos x="785" y="530"/>
                        </a:cxn>
                        <a:cxn ang="0">
                          <a:pos x="797" y="350"/>
                        </a:cxn>
                        <a:cxn ang="0">
                          <a:pos x="863" y="206"/>
                        </a:cxn>
                        <a:cxn ang="0">
                          <a:pos x="809" y="218"/>
                        </a:cxn>
                        <a:cxn ang="0">
                          <a:pos x="749" y="218"/>
                        </a:cxn>
                        <a:cxn ang="0">
                          <a:pos x="683" y="116"/>
                        </a:cxn>
                        <a:cxn ang="0">
                          <a:pos x="611" y="32"/>
                        </a:cxn>
                        <a:cxn ang="0">
                          <a:pos x="509" y="2"/>
                        </a:cxn>
                        <a:cxn ang="0">
                          <a:pos x="407" y="20"/>
                        </a:cxn>
                        <a:cxn ang="0">
                          <a:pos x="281" y="74"/>
                        </a:cxn>
                        <a:cxn ang="0">
                          <a:pos x="173" y="206"/>
                        </a:cxn>
                        <a:cxn ang="0">
                          <a:pos x="119" y="404"/>
                        </a:cxn>
                        <a:cxn ang="0">
                          <a:pos x="131" y="590"/>
                        </a:cxn>
                        <a:cxn ang="0">
                          <a:pos x="173" y="782"/>
                        </a:cxn>
                        <a:cxn ang="0">
                          <a:pos x="197" y="884"/>
                        </a:cxn>
                        <a:cxn ang="0">
                          <a:pos x="167" y="986"/>
                        </a:cxn>
                        <a:cxn ang="0">
                          <a:pos x="65" y="1124"/>
                        </a:cxn>
                        <a:cxn ang="0">
                          <a:pos x="17" y="1298"/>
                        </a:cxn>
                        <a:cxn ang="0">
                          <a:pos x="5" y="1550"/>
                        </a:cxn>
                        <a:cxn ang="0">
                          <a:pos x="47" y="1748"/>
                        </a:cxn>
                        <a:cxn ang="0">
                          <a:pos x="131" y="1898"/>
                        </a:cxn>
                        <a:cxn ang="0">
                          <a:pos x="299" y="1988"/>
                        </a:cxn>
                        <a:cxn ang="0">
                          <a:pos x="425" y="1982"/>
                        </a:cxn>
                        <a:cxn ang="0">
                          <a:pos x="467" y="1994"/>
                        </a:cxn>
                        <a:cxn ang="0">
                          <a:pos x="497" y="2066"/>
                        </a:cxn>
                        <a:cxn ang="0">
                          <a:pos x="497" y="1964"/>
                        </a:cxn>
                        <a:cxn ang="0">
                          <a:pos x="557" y="1778"/>
                        </a:cxn>
                        <a:cxn ang="0">
                          <a:pos x="617" y="1658"/>
                        </a:cxn>
                        <a:cxn ang="0">
                          <a:pos x="581" y="1700"/>
                        </a:cxn>
                        <a:cxn ang="0">
                          <a:pos x="515" y="1820"/>
                        </a:cxn>
                        <a:cxn ang="0">
                          <a:pos x="407" y="1904"/>
                        </a:cxn>
                        <a:cxn ang="0">
                          <a:pos x="269" y="1898"/>
                        </a:cxn>
                        <a:cxn ang="0">
                          <a:pos x="179" y="1814"/>
                        </a:cxn>
                        <a:cxn ang="0">
                          <a:pos x="113" y="1640"/>
                        </a:cxn>
                        <a:cxn ang="0">
                          <a:pos x="107" y="1394"/>
                        </a:cxn>
                        <a:cxn ang="0">
                          <a:pos x="137" y="1190"/>
                        </a:cxn>
                        <a:cxn ang="0">
                          <a:pos x="203" y="1070"/>
                        </a:cxn>
                        <a:cxn ang="0">
                          <a:pos x="323" y="1022"/>
                        </a:cxn>
                        <a:cxn ang="0">
                          <a:pos x="509" y="1076"/>
                        </a:cxn>
                        <a:cxn ang="0">
                          <a:pos x="611" y="1124"/>
                        </a:cxn>
                        <a:cxn ang="0">
                          <a:pos x="665" y="1100"/>
                        </a:cxn>
                        <a:cxn ang="0">
                          <a:pos x="659" y="1046"/>
                        </a:cxn>
                        <a:cxn ang="0">
                          <a:pos x="611" y="1004"/>
                        </a:cxn>
                        <a:cxn ang="0">
                          <a:pos x="497" y="980"/>
                        </a:cxn>
                        <a:cxn ang="0">
                          <a:pos x="323" y="896"/>
                        </a:cxn>
                        <a:cxn ang="0">
                          <a:pos x="233" y="680"/>
                        </a:cxn>
                        <a:cxn ang="0">
                          <a:pos x="209" y="416"/>
                        </a:cxn>
                        <a:cxn ang="0">
                          <a:pos x="317" y="170"/>
                        </a:cxn>
                        <a:cxn ang="0">
                          <a:pos x="485" y="110"/>
                        </a:cxn>
                        <a:cxn ang="0">
                          <a:pos x="617" y="164"/>
                        </a:cxn>
                        <a:cxn ang="0">
                          <a:pos x="707" y="290"/>
                        </a:cxn>
                        <a:cxn ang="0">
                          <a:pos x="737" y="428"/>
                        </a:cxn>
                        <a:cxn ang="0">
                          <a:pos x="773" y="602"/>
                        </a:cxn>
                        <a:cxn ang="0">
                          <a:pos x="809" y="584"/>
                        </a:cxn>
                        <a:cxn ang="0">
                          <a:pos x="785" y="530"/>
                        </a:cxn>
                      </a:cxnLst>
                      <a:rect l="0" t="0" r="r" b="b"/>
                      <a:pathLst>
                        <a:path w="865" h="2071">
                          <a:moveTo>
                            <a:pt x="785" y="530"/>
                          </a:moveTo>
                          <a:cubicBezTo>
                            <a:pt x="783" y="491"/>
                            <a:pt x="784" y="404"/>
                            <a:pt x="797" y="350"/>
                          </a:cubicBezTo>
                          <a:cubicBezTo>
                            <a:pt x="810" y="296"/>
                            <a:pt x="861" y="228"/>
                            <a:pt x="863" y="206"/>
                          </a:cubicBezTo>
                          <a:cubicBezTo>
                            <a:pt x="865" y="184"/>
                            <a:pt x="828" y="216"/>
                            <a:pt x="809" y="218"/>
                          </a:cubicBezTo>
                          <a:cubicBezTo>
                            <a:pt x="790" y="220"/>
                            <a:pt x="770" y="235"/>
                            <a:pt x="749" y="218"/>
                          </a:cubicBezTo>
                          <a:cubicBezTo>
                            <a:pt x="728" y="201"/>
                            <a:pt x="706" y="147"/>
                            <a:pt x="683" y="116"/>
                          </a:cubicBezTo>
                          <a:cubicBezTo>
                            <a:pt x="660" y="85"/>
                            <a:pt x="640" y="51"/>
                            <a:pt x="611" y="32"/>
                          </a:cubicBezTo>
                          <a:cubicBezTo>
                            <a:pt x="582" y="13"/>
                            <a:pt x="543" y="4"/>
                            <a:pt x="509" y="2"/>
                          </a:cubicBezTo>
                          <a:cubicBezTo>
                            <a:pt x="475" y="0"/>
                            <a:pt x="445" y="8"/>
                            <a:pt x="407" y="20"/>
                          </a:cubicBezTo>
                          <a:cubicBezTo>
                            <a:pt x="369" y="32"/>
                            <a:pt x="320" y="43"/>
                            <a:pt x="281" y="74"/>
                          </a:cubicBezTo>
                          <a:cubicBezTo>
                            <a:pt x="242" y="105"/>
                            <a:pt x="200" y="151"/>
                            <a:pt x="173" y="206"/>
                          </a:cubicBezTo>
                          <a:cubicBezTo>
                            <a:pt x="146" y="261"/>
                            <a:pt x="126" y="340"/>
                            <a:pt x="119" y="404"/>
                          </a:cubicBezTo>
                          <a:cubicBezTo>
                            <a:pt x="112" y="468"/>
                            <a:pt x="122" y="527"/>
                            <a:pt x="131" y="590"/>
                          </a:cubicBezTo>
                          <a:cubicBezTo>
                            <a:pt x="140" y="653"/>
                            <a:pt x="162" y="733"/>
                            <a:pt x="173" y="782"/>
                          </a:cubicBezTo>
                          <a:cubicBezTo>
                            <a:pt x="184" y="831"/>
                            <a:pt x="198" y="850"/>
                            <a:pt x="197" y="884"/>
                          </a:cubicBezTo>
                          <a:cubicBezTo>
                            <a:pt x="196" y="918"/>
                            <a:pt x="189" y="946"/>
                            <a:pt x="167" y="986"/>
                          </a:cubicBezTo>
                          <a:cubicBezTo>
                            <a:pt x="145" y="1026"/>
                            <a:pt x="90" y="1072"/>
                            <a:pt x="65" y="1124"/>
                          </a:cubicBezTo>
                          <a:cubicBezTo>
                            <a:pt x="40" y="1176"/>
                            <a:pt x="27" y="1227"/>
                            <a:pt x="17" y="1298"/>
                          </a:cubicBezTo>
                          <a:cubicBezTo>
                            <a:pt x="7" y="1369"/>
                            <a:pt x="0" y="1475"/>
                            <a:pt x="5" y="1550"/>
                          </a:cubicBezTo>
                          <a:cubicBezTo>
                            <a:pt x="10" y="1625"/>
                            <a:pt x="26" y="1690"/>
                            <a:pt x="47" y="1748"/>
                          </a:cubicBezTo>
                          <a:cubicBezTo>
                            <a:pt x="68" y="1806"/>
                            <a:pt x="89" y="1858"/>
                            <a:pt x="131" y="1898"/>
                          </a:cubicBezTo>
                          <a:cubicBezTo>
                            <a:pt x="173" y="1938"/>
                            <a:pt x="250" y="1974"/>
                            <a:pt x="299" y="1988"/>
                          </a:cubicBezTo>
                          <a:cubicBezTo>
                            <a:pt x="348" y="2002"/>
                            <a:pt x="397" y="1981"/>
                            <a:pt x="425" y="1982"/>
                          </a:cubicBezTo>
                          <a:cubicBezTo>
                            <a:pt x="453" y="1983"/>
                            <a:pt x="455" y="1980"/>
                            <a:pt x="467" y="1994"/>
                          </a:cubicBezTo>
                          <a:cubicBezTo>
                            <a:pt x="479" y="2008"/>
                            <a:pt x="492" y="2071"/>
                            <a:pt x="497" y="2066"/>
                          </a:cubicBezTo>
                          <a:cubicBezTo>
                            <a:pt x="502" y="2061"/>
                            <a:pt x="487" y="2012"/>
                            <a:pt x="497" y="1964"/>
                          </a:cubicBezTo>
                          <a:cubicBezTo>
                            <a:pt x="507" y="1916"/>
                            <a:pt x="537" y="1829"/>
                            <a:pt x="557" y="1778"/>
                          </a:cubicBezTo>
                          <a:cubicBezTo>
                            <a:pt x="577" y="1727"/>
                            <a:pt x="613" y="1671"/>
                            <a:pt x="617" y="1658"/>
                          </a:cubicBezTo>
                          <a:cubicBezTo>
                            <a:pt x="621" y="1645"/>
                            <a:pt x="598" y="1673"/>
                            <a:pt x="581" y="1700"/>
                          </a:cubicBezTo>
                          <a:cubicBezTo>
                            <a:pt x="564" y="1727"/>
                            <a:pt x="544" y="1786"/>
                            <a:pt x="515" y="1820"/>
                          </a:cubicBezTo>
                          <a:cubicBezTo>
                            <a:pt x="486" y="1854"/>
                            <a:pt x="448" y="1891"/>
                            <a:pt x="407" y="1904"/>
                          </a:cubicBezTo>
                          <a:cubicBezTo>
                            <a:pt x="366" y="1917"/>
                            <a:pt x="307" y="1913"/>
                            <a:pt x="269" y="1898"/>
                          </a:cubicBezTo>
                          <a:cubicBezTo>
                            <a:pt x="231" y="1883"/>
                            <a:pt x="205" y="1857"/>
                            <a:pt x="179" y="1814"/>
                          </a:cubicBezTo>
                          <a:cubicBezTo>
                            <a:pt x="153" y="1771"/>
                            <a:pt x="125" y="1710"/>
                            <a:pt x="113" y="1640"/>
                          </a:cubicBezTo>
                          <a:cubicBezTo>
                            <a:pt x="101" y="1570"/>
                            <a:pt x="103" y="1469"/>
                            <a:pt x="107" y="1394"/>
                          </a:cubicBezTo>
                          <a:cubicBezTo>
                            <a:pt x="111" y="1319"/>
                            <a:pt x="121" y="1244"/>
                            <a:pt x="137" y="1190"/>
                          </a:cubicBezTo>
                          <a:cubicBezTo>
                            <a:pt x="153" y="1136"/>
                            <a:pt x="172" y="1098"/>
                            <a:pt x="203" y="1070"/>
                          </a:cubicBezTo>
                          <a:cubicBezTo>
                            <a:pt x="234" y="1042"/>
                            <a:pt x="272" y="1021"/>
                            <a:pt x="323" y="1022"/>
                          </a:cubicBezTo>
                          <a:cubicBezTo>
                            <a:pt x="374" y="1023"/>
                            <a:pt x="461" y="1059"/>
                            <a:pt x="509" y="1076"/>
                          </a:cubicBezTo>
                          <a:cubicBezTo>
                            <a:pt x="557" y="1093"/>
                            <a:pt x="585" y="1120"/>
                            <a:pt x="611" y="1124"/>
                          </a:cubicBezTo>
                          <a:cubicBezTo>
                            <a:pt x="637" y="1128"/>
                            <a:pt x="657" y="1113"/>
                            <a:pt x="665" y="1100"/>
                          </a:cubicBezTo>
                          <a:cubicBezTo>
                            <a:pt x="673" y="1087"/>
                            <a:pt x="668" y="1062"/>
                            <a:pt x="659" y="1046"/>
                          </a:cubicBezTo>
                          <a:cubicBezTo>
                            <a:pt x="650" y="1030"/>
                            <a:pt x="638" y="1015"/>
                            <a:pt x="611" y="1004"/>
                          </a:cubicBezTo>
                          <a:cubicBezTo>
                            <a:pt x="584" y="993"/>
                            <a:pt x="545" y="998"/>
                            <a:pt x="497" y="980"/>
                          </a:cubicBezTo>
                          <a:cubicBezTo>
                            <a:pt x="449" y="962"/>
                            <a:pt x="367" y="946"/>
                            <a:pt x="323" y="896"/>
                          </a:cubicBezTo>
                          <a:cubicBezTo>
                            <a:pt x="279" y="846"/>
                            <a:pt x="252" y="760"/>
                            <a:pt x="233" y="680"/>
                          </a:cubicBezTo>
                          <a:cubicBezTo>
                            <a:pt x="214" y="600"/>
                            <a:pt x="195" y="501"/>
                            <a:pt x="209" y="416"/>
                          </a:cubicBezTo>
                          <a:cubicBezTo>
                            <a:pt x="223" y="331"/>
                            <a:pt x="271" y="221"/>
                            <a:pt x="317" y="170"/>
                          </a:cubicBezTo>
                          <a:cubicBezTo>
                            <a:pt x="363" y="119"/>
                            <a:pt x="435" y="111"/>
                            <a:pt x="485" y="110"/>
                          </a:cubicBezTo>
                          <a:cubicBezTo>
                            <a:pt x="535" y="109"/>
                            <a:pt x="580" y="134"/>
                            <a:pt x="617" y="164"/>
                          </a:cubicBezTo>
                          <a:cubicBezTo>
                            <a:pt x="654" y="194"/>
                            <a:pt x="687" y="246"/>
                            <a:pt x="707" y="290"/>
                          </a:cubicBezTo>
                          <a:cubicBezTo>
                            <a:pt x="727" y="334"/>
                            <a:pt x="726" y="376"/>
                            <a:pt x="737" y="428"/>
                          </a:cubicBezTo>
                          <a:cubicBezTo>
                            <a:pt x="748" y="480"/>
                            <a:pt x="761" y="576"/>
                            <a:pt x="773" y="602"/>
                          </a:cubicBezTo>
                          <a:cubicBezTo>
                            <a:pt x="785" y="628"/>
                            <a:pt x="807" y="597"/>
                            <a:pt x="809" y="584"/>
                          </a:cubicBezTo>
                          <a:cubicBezTo>
                            <a:pt x="811" y="571"/>
                            <a:pt x="787" y="569"/>
                            <a:pt x="785" y="530"/>
                          </a:cubicBezTo>
                          <a:close/>
                        </a:path>
                      </a:pathLst>
                    </a:custGeom>
                    <a:solidFill>
                      <a:srgbClr val="E7D6B7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132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1428"/>
                    <a:ext cx="168" cy="246"/>
                  </a:xfrm>
                  <a:prstGeom prst="ellipse">
                    <a:avLst/>
                  </a:prstGeom>
                  <a:solidFill>
                    <a:srgbClr val="E7D6B7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133" name="Freeform 13"/>
                  <p:cNvSpPr>
                    <a:spLocks/>
                  </p:cNvSpPr>
                  <p:nvPr/>
                </p:nvSpPr>
                <p:spPr bwMode="auto">
                  <a:xfrm>
                    <a:off x="2595" y="741"/>
                    <a:ext cx="266" cy="521"/>
                  </a:xfrm>
                  <a:custGeom>
                    <a:avLst/>
                    <a:gdLst/>
                    <a:ahLst/>
                    <a:cxnLst>
                      <a:cxn ang="0">
                        <a:pos x="3" y="483"/>
                      </a:cxn>
                      <a:cxn ang="0">
                        <a:pos x="27" y="273"/>
                      </a:cxn>
                      <a:cxn ang="0">
                        <a:pos x="111" y="45"/>
                      </a:cxn>
                      <a:cxn ang="0">
                        <a:pos x="183" y="3"/>
                      </a:cxn>
                      <a:cxn ang="0">
                        <a:pos x="237" y="39"/>
                      </a:cxn>
                      <a:cxn ang="0">
                        <a:pos x="261" y="129"/>
                      </a:cxn>
                      <a:cxn ang="0">
                        <a:pos x="207" y="273"/>
                      </a:cxn>
                      <a:cxn ang="0">
                        <a:pos x="105" y="477"/>
                      </a:cxn>
                      <a:cxn ang="0">
                        <a:pos x="45" y="501"/>
                      </a:cxn>
                      <a:cxn ang="0">
                        <a:pos x="3" y="483"/>
                      </a:cxn>
                    </a:cxnLst>
                    <a:rect l="0" t="0" r="r" b="b"/>
                    <a:pathLst>
                      <a:path w="266" h="521">
                        <a:moveTo>
                          <a:pt x="3" y="483"/>
                        </a:moveTo>
                        <a:cubicBezTo>
                          <a:pt x="0" y="445"/>
                          <a:pt x="9" y="346"/>
                          <a:pt x="27" y="273"/>
                        </a:cubicBezTo>
                        <a:cubicBezTo>
                          <a:pt x="45" y="200"/>
                          <a:pt x="85" y="90"/>
                          <a:pt x="111" y="45"/>
                        </a:cubicBezTo>
                        <a:cubicBezTo>
                          <a:pt x="137" y="0"/>
                          <a:pt x="162" y="4"/>
                          <a:pt x="183" y="3"/>
                        </a:cubicBezTo>
                        <a:cubicBezTo>
                          <a:pt x="204" y="2"/>
                          <a:pt x="224" y="18"/>
                          <a:pt x="237" y="39"/>
                        </a:cubicBezTo>
                        <a:cubicBezTo>
                          <a:pt x="250" y="60"/>
                          <a:pt x="266" y="90"/>
                          <a:pt x="261" y="129"/>
                        </a:cubicBezTo>
                        <a:cubicBezTo>
                          <a:pt x="256" y="168"/>
                          <a:pt x="233" y="215"/>
                          <a:pt x="207" y="273"/>
                        </a:cubicBezTo>
                        <a:cubicBezTo>
                          <a:pt x="181" y="331"/>
                          <a:pt x="132" y="439"/>
                          <a:pt x="105" y="477"/>
                        </a:cubicBezTo>
                        <a:cubicBezTo>
                          <a:pt x="78" y="515"/>
                          <a:pt x="61" y="501"/>
                          <a:pt x="45" y="501"/>
                        </a:cubicBezTo>
                        <a:cubicBezTo>
                          <a:pt x="29" y="501"/>
                          <a:pt x="6" y="521"/>
                          <a:pt x="3" y="483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134" name="Freeform 14"/>
                  <p:cNvSpPr>
                    <a:spLocks/>
                  </p:cNvSpPr>
                  <p:nvPr/>
                </p:nvSpPr>
                <p:spPr bwMode="auto">
                  <a:xfrm>
                    <a:off x="2672" y="1593"/>
                    <a:ext cx="392" cy="340"/>
                  </a:xfrm>
                  <a:custGeom>
                    <a:avLst/>
                    <a:gdLst/>
                    <a:ahLst/>
                    <a:cxnLst>
                      <a:cxn ang="0">
                        <a:pos x="100" y="201"/>
                      </a:cxn>
                      <a:cxn ang="0">
                        <a:pos x="16" y="87"/>
                      </a:cxn>
                      <a:cxn ang="0">
                        <a:pos x="4" y="45"/>
                      </a:cxn>
                      <a:cxn ang="0">
                        <a:pos x="28" y="3"/>
                      </a:cxn>
                      <a:cxn ang="0">
                        <a:pos x="130" y="27"/>
                      </a:cxn>
                      <a:cxn ang="0">
                        <a:pos x="250" y="75"/>
                      </a:cxn>
                      <a:cxn ang="0">
                        <a:pos x="364" y="159"/>
                      </a:cxn>
                      <a:cxn ang="0">
                        <a:pos x="388" y="273"/>
                      </a:cxn>
                      <a:cxn ang="0">
                        <a:pos x="340" y="333"/>
                      </a:cxn>
                      <a:cxn ang="0">
                        <a:pos x="244" y="315"/>
                      </a:cxn>
                      <a:cxn ang="0">
                        <a:pos x="100" y="201"/>
                      </a:cxn>
                    </a:cxnLst>
                    <a:rect l="0" t="0" r="r" b="b"/>
                    <a:pathLst>
                      <a:path w="392" h="340">
                        <a:moveTo>
                          <a:pt x="100" y="201"/>
                        </a:moveTo>
                        <a:cubicBezTo>
                          <a:pt x="62" y="163"/>
                          <a:pt x="32" y="113"/>
                          <a:pt x="16" y="87"/>
                        </a:cubicBezTo>
                        <a:cubicBezTo>
                          <a:pt x="0" y="61"/>
                          <a:pt x="2" y="59"/>
                          <a:pt x="4" y="45"/>
                        </a:cubicBezTo>
                        <a:cubicBezTo>
                          <a:pt x="6" y="31"/>
                          <a:pt x="7" y="6"/>
                          <a:pt x="28" y="3"/>
                        </a:cubicBezTo>
                        <a:cubicBezTo>
                          <a:pt x="49" y="0"/>
                          <a:pt x="93" y="15"/>
                          <a:pt x="130" y="27"/>
                        </a:cubicBezTo>
                        <a:cubicBezTo>
                          <a:pt x="167" y="39"/>
                          <a:pt x="211" y="53"/>
                          <a:pt x="250" y="75"/>
                        </a:cubicBezTo>
                        <a:cubicBezTo>
                          <a:pt x="289" y="97"/>
                          <a:pt x="341" y="126"/>
                          <a:pt x="364" y="159"/>
                        </a:cubicBezTo>
                        <a:cubicBezTo>
                          <a:pt x="387" y="192"/>
                          <a:pt x="392" y="244"/>
                          <a:pt x="388" y="273"/>
                        </a:cubicBezTo>
                        <a:cubicBezTo>
                          <a:pt x="384" y="302"/>
                          <a:pt x="364" y="326"/>
                          <a:pt x="340" y="333"/>
                        </a:cubicBezTo>
                        <a:cubicBezTo>
                          <a:pt x="316" y="340"/>
                          <a:pt x="282" y="336"/>
                          <a:pt x="244" y="315"/>
                        </a:cubicBezTo>
                        <a:cubicBezTo>
                          <a:pt x="206" y="294"/>
                          <a:pt x="138" y="239"/>
                          <a:pt x="100" y="201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135" name="Freeform 15"/>
                  <p:cNvSpPr>
                    <a:spLocks/>
                  </p:cNvSpPr>
                  <p:nvPr/>
                </p:nvSpPr>
                <p:spPr bwMode="auto">
                  <a:xfrm>
                    <a:off x="2412" y="1929"/>
                    <a:ext cx="151" cy="558"/>
                  </a:xfrm>
                  <a:custGeom>
                    <a:avLst/>
                    <a:gdLst/>
                    <a:ahLst/>
                    <a:cxnLst>
                      <a:cxn ang="0">
                        <a:pos x="18" y="165"/>
                      </a:cxn>
                      <a:cxn ang="0">
                        <a:pos x="42" y="39"/>
                      </a:cxn>
                      <a:cxn ang="0">
                        <a:pos x="66" y="3"/>
                      </a:cxn>
                      <a:cxn ang="0">
                        <a:pos x="108" y="27"/>
                      </a:cxn>
                      <a:cxn ang="0">
                        <a:pos x="138" y="165"/>
                      </a:cxn>
                      <a:cxn ang="0">
                        <a:pos x="144" y="423"/>
                      </a:cxn>
                      <a:cxn ang="0">
                        <a:pos x="96" y="543"/>
                      </a:cxn>
                      <a:cxn ang="0">
                        <a:pos x="24" y="513"/>
                      </a:cxn>
                      <a:cxn ang="0">
                        <a:pos x="0" y="315"/>
                      </a:cxn>
                      <a:cxn ang="0">
                        <a:pos x="18" y="165"/>
                      </a:cxn>
                    </a:cxnLst>
                    <a:rect l="0" t="0" r="r" b="b"/>
                    <a:pathLst>
                      <a:path w="151" h="558">
                        <a:moveTo>
                          <a:pt x="18" y="165"/>
                        </a:moveTo>
                        <a:cubicBezTo>
                          <a:pt x="25" y="119"/>
                          <a:pt x="34" y="66"/>
                          <a:pt x="42" y="39"/>
                        </a:cubicBezTo>
                        <a:cubicBezTo>
                          <a:pt x="50" y="12"/>
                          <a:pt x="55" y="5"/>
                          <a:pt x="66" y="3"/>
                        </a:cubicBezTo>
                        <a:cubicBezTo>
                          <a:pt x="77" y="1"/>
                          <a:pt x="96" y="0"/>
                          <a:pt x="108" y="27"/>
                        </a:cubicBezTo>
                        <a:cubicBezTo>
                          <a:pt x="120" y="54"/>
                          <a:pt x="132" y="99"/>
                          <a:pt x="138" y="165"/>
                        </a:cubicBezTo>
                        <a:cubicBezTo>
                          <a:pt x="144" y="231"/>
                          <a:pt x="151" y="360"/>
                          <a:pt x="144" y="423"/>
                        </a:cubicBezTo>
                        <a:cubicBezTo>
                          <a:pt x="137" y="486"/>
                          <a:pt x="116" y="528"/>
                          <a:pt x="96" y="543"/>
                        </a:cubicBezTo>
                        <a:cubicBezTo>
                          <a:pt x="76" y="558"/>
                          <a:pt x="40" y="551"/>
                          <a:pt x="24" y="513"/>
                        </a:cubicBezTo>
                        <a:cubicBezTo>
                          <a:pt x="8" y="475"/>
                          <a:pt x="0" y="372"/>
                          <a:pt x="0" y="315"/>
                        </a:cubicBezTo>
                        <a:cubicBezTo>
                          <a:pt x="0" y="258"/>
                          <a:pt x="11" y="211"/>
                          <a:pt x="18" y="165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136" name="Freeform 16"/>
                  <p:cNvSpPr>
                    <a:spLocks/>
                  </p:cNvSpPr>
                  <p:nvPr/>
                </p:nvSpPr>
                <p:spPr bwMode="auto">
                  <a:xfrm>
                    <a:off x="1907" y="1589"/>
                    <a:ext cx="392" cy="253"/>
                  </a:xfrm>
                  <a:custGeom>
                    <a:avLst/>
                    <a:gdLst/>
                    <a:ahLst/>
                    <a:cxnLst>
                      <a:cxn ang="0">
                        <a:pos x="175" y="61"/>
                      </a:cxn>
                      <a:cxn ang="0">
                        <a:pos x="307" y="19"/>
                      </a:cxn>
                      <a:cxn ang="0">
                        <a:pos x="367" y="7"/>
                      </a:cxn>
                      <a:cxn ang="0">
                        <a:pos x="385" y="61"/>
                      </a:cxn>
                      <a:cxn ang="0">
                        <a:pos x="325" y="133"/>
                      </a:cxn>
                      <a:cxn ang="0">
                        <a:pos x="193" y="223"/>
                      </a:cxn>
                      <a:cxn ang="0">
                        <a:pos x="37" y="247"/>
                      </a:cxn>
                      <a:cxn ang="0">
                        <a:pos x="1" y="187"/>
                      </a:cxn>
                      <a:cxn ang="0">
                        <a:pos x="43" y="115"/>
                      </a:cxn>
                      <a:cxn ang="0">
                        <a:pos x="175" y="61"/>
                      </a:cxn>
                    </a:cxnLst>
                    <a:rect l="0" t="0" r="r" b="b"/>
                    <a:pathLst>
                      <a:path w="392" h="253">
                        <a:moveTo>
                          <a:pt x="175" y="61"/>
                        </a:moveTo>
                        <a:cubicBezTo>
                          <a:pt x="219" y="45"/>
                          <a:pt x="275" y="28"/>
                          <a:pt x="307" y="19"/>
                        </a:cubicBezTo>
                        <a:cubicBezTo>
                          <a:pt x="339" y="10"/>
                          <a:pt x="354" y="0"/>
                          <a:pt x="367" y="7"/>
                        </a:cubicBezTo>
                        <a:cubicBezTo>
                          <a:pt x="380" y="14"/>
                          <a:pt x="392" y="40"/>
                          <a:pt x="385" y="61"/>
                        </a:cubicBezTo>
                        <a:cubicBezTo>
                          <a:pt x="378" y="82"/>
                          <a:pt x="357" y="106"/>
                          <a:pt x="325" y="133"/>
                        </a:cubicBezTo>
                        <a:cubicBezTo>
                          <a:pt x="293" y="160"/>
                          <a:pt x="241" y="204"/>
                          <a:pt x="193" y="223"/>
                        </a:cubicBezTo>
                        <a:cubicBezTo>
                          <a:pt x="145" y="242"/>
                          <a:pt x="69" y="253"/>
                          <a:pt x="37" y="247"/>
                        </a:cubicBezTo>
                        <a:cubicBezTo>
                          <a:pt x="5" y="241"/>
                          <a:pt x="0" y="209"/>
                          <a:pt x="1" y="187"/>
                        </a:cubicBezTo>
                        <a:cubicBezTo>
                          <a:pt x="2" y="165"/>
                          <a:pt x="15" y="136"/>
                          <a:pt x="43" y="115"/>
                        </a:cubicBezTo>
                        <a:cubicBezTo>
                          <a:pt x="71" y="94"/>
                          <a:pt x="131" y="77"/>
                          <a:pt x="175" y="61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137" name="Freeform 17"/>
                  <p:cNvSpPr>
                    <a:spLocks/>
                  </p:cNvSpPr>
                  <p:nvPr/>
                </p:nvSpPr>
                <p:spPr bwMode="auto">
                  <a:xfrm>
                    <a:off x="2094" y="930"/>
                    <a:ext cx="238" cy="386"/>
                  </a:xfrm>
                  <a:custGeom>
                    <a:avLst/>
                    <a:gdLst/>
                    <a:ahLst/>
                    <a:cxnLst>
                      <a:cxn ang="0">
                        <a:pos x="78" y="270"/>
                      </a:cxn>
                      <a:cxn ang="0">
                        <a:pos x="24" y="192"/>
                      </a:cxn>
                      <a:cxn ang="0">
                        <a:pos x="0" y="96"/>
                      </a:cxn>
                      <a:cxn ang="0">
                        <a:pos x="24" y="12"/>
                      </a:cxn>
                      <a:cxn ang="0">
                        <a:pos x="120" y="24"/>
                      </a:cxn>
                      <a:cxn ang="0">
                        <a:pos x="180" y="132"/>
                      </a:cxn>
                      <a:cxn ang="0">
                        <a:pos x="234" y="306"/>
                      </a:cxn>
                      <a:cxn ang="0">
                        <a:pos x="204" y="378"/>
                      </a:cxn>
                      <a:cxn ang="0">
                        <a:pos x="168" y="354"/>
                      </a:cxn>
                      <a:cxn ang="0">
                        <a:pos x="78" y="270"/>
                      </a:cxn>
                    </a:cxnLst>
                    <a:rect l="0" t="0" r="r" b="b"/>
                    <a:pathLst>
                      <a:path w="238" h="386">
                        <a:moveTo>
                          <a:pt x="78" y="270"/>
                        </a:moveTo>
                        <a:cubicBezTo>
                          <a:pt x="54" y="243"/>
                          <a:pt x="37" y="221"/>
                          <a:pt x="24" y="192"/>
                        </a:cubicBezTo>
                        <a:cubicBezTo>
                          <a:pt x="11" y="163"/>
                          <a:pt x="0" y="126"/>
                          <a:pt x="0" y="96"/>
                        </a:cubicBezTo>
                        <a:cubicBezTo>
                          <a:pt x="0" y="66"/>
                          <a:pt x="4" y="24"/>
                          <a:pt x="24" y="12"/>
                        </a:cubicBezTo>
                        <a:cubicBezTo>
                          <a:pt x="44" y="0"/>
                          <a:pt x="94" y="4"/>
                          <a:pt x="120" y="24"/>
                        </a:cubicBezTo>
                        <a:cubicBezTo>
                          <a:pt x="146" y="44"/>
                          <a:pt x="161" y="85"/>
                          <a:pt x="180" y="132"/>
                        </a:cubicBezTo>
                        <a:cubicBezTo>
                          <a:pt x="199" y="179"/>
                          <a:pt x="230" y="265"/>
                          <a:pt x="234" y="306"/>
                        </a:cubicBezTo>
                        <a:cubicBezTo>
                          <a:pt x="238" y="347"/>
                          <a:pt x="215" y="370"/>
                          <a:pt x="204" y="378"/>
                        </a:cubicBezTo>
                        <a:cubicBezTo>
                          <a:pt x="193" y="386"/>
                          <a:pt x="190" y="372"/>
                          <a:pt x="168" y="354"/>
                        </a:cubicBezTo>
                        <a:cubicBezTo>
                          <a:pt x="146" y="336"/>
                          <a:pt x="102" y="297"/>
                          <a:pt x="78" y="270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pic>
              <p:nvPicPr>
                <p:cNvPr id="5138" name="Picture 18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5280" y="144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5139" name="Picture 19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5574" y="144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5140" name="Picture 20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5424" y="336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5141" name="Picture 21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5376" y="576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5142" name="Picture 22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5574" y="528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5143" name="Picture 23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5472" y="768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5144" name="Picture 24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5574" y="1008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5145" name="Picture 25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5574" y="1248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</p:grpSp>
          <p:grpSp>
            <p:nvGrpSpPr>
              <p:cNvPr id="5146" name="Group 26"/>
              <p:cNvGrpSpPr>
                <a:grpSpLocks/>
              </p:cNvGrpSpPr>
              <p:nvPr userDrawn="1"/>
            </p:nvGrpSpPr>
            <p:grpSpPr bwMode="auto">
              <a:xfrm>
                <a:off x="4944" y="1008"/>
                <a:ext cx="522" cy="2967"/>
                <a:chOff x="4944" y="1008"/>
                <a:chExt cx="522" cy="2967"/>
              </a:xfrm>
            </p:grpSpPr>
            <p:pic>
              <p:nvPicPr>
                <p:cNvPr id="5147" name="Picture 27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5136" y="1008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5148" name="Picture 28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5184" y="1200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5149" name="Picture 29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5136" y="1584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5150" name="Picture 30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5280" y="1728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5151" name="Picture 31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5040" y="1824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5152" name="Picture 32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5088" y="2016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5153" name="Picture 33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5280" y="2064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5154" name="Picture 34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5232" y="2352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5155" name="Picture 35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992" y="2208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5156" name="Picture 36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992" y="2448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5157" name="Picture 37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5136" y="2592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5158" name="Picture 38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5232" y="1392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5159" name="Picture 39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944" y="2736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5160" name="Picture 40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992" y="3072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5161" name="Picture 41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5232" y="3312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5162" name="Picture 42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992" y="3408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5163" name="Picture 43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5088" y="3552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5164" name="Picture 44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992" y="3792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5165" name="Picture 45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5184" y="3696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</p:grpSp>
        </p:grpSp>
        <p:sp>
          <p:nvSpPr>
            <p:cNvPr id="5166" name="Freeform 46"/>
            <p:cNvSpPr>
              <a:spLocks/>
            </p:cNvSpPr>
            <p:nvPr/>
          </p:nvSpPr>
          <p:spPr bwMode="auto">
            <a:xfrm>
              <a:off x="5010" y="3092"/>
              <a:ext cx="750" cy="1222"/>
            </a:xfrm>
            <a:custGeom>
              <a:avLst/>
              <a:gdLst/>
              <a:ahLst/>
              <a:cxnLst>
                <a:cxn ang="0">
                  <a:pos x="372" y="154"/>
                </a:cxn>
                <a:cxn ang="0">
                  <a:pos x="378" y="412"/>
                </a:cxn>
                <a:cxn ang="0">
                  <a:pos x="312" y="724"/>
                </a:cxn>
                <a:cxn ang="0">
                  <a:pos x="138" y="928"/>
                </a:cxn>
                <a:cxn ang="0">
                  <a:pos x="0" y="976"/>
                </a:cxn>
                <a:cxn ang="0">
                  <a:pos x="0" y="1222"/>
                </a:cxn>
                <a:cxn ang="0">
                  <a:pos x="750" y="1222"/>
                </a:cxn>
                <a:cxn ang="0">
                  <a:pos x="750" y="178"/>
                </a:cxn>
                <a:cxn ang="0">
                  <a:pos x="372" y="154"/>
                </a:cxn>
              </a:cxnLst>
              <a:rect l="0" t="0" r="r" b="b"/>
              <a:pathLst>
                <a:path w="750" h="1222">
                  <a:moveTo>
                    <a:pt x="372" y="154"/>
                  </a:moveTo>
                  <a:cubicBezTo>
                    <a:pt x="309" y="193"/>
                    <a:pt x="388" y="317"/>
                    <a:pt x="378" y="412"/>
                  </a:cubicBezTo>
                  <a:cubicBezTo>
                    <a:pt x="368" y="507"/>
                    <a:pt x="352" y="638"/>
                    <a:pt x="312" y="724"/>
                  </a:cubicBezTo>
                  <a:cubicBezTo>
                    <a:pt x="272" y="810"/>
                    <a:pt x="190" y="886"/>
                    <a:pt x="138" y="928"/>
                  </a:cubicBezTo>
                  <a:cubicBezTo>
                    <a:pt x="86" y="970"/>
                    <a:pt x="23" y="927"/>
                    <a:pt x="0" y="976"/>
                  </a:cubicBezTo>
                  <a:lnTo>
                    <a:pt x="0" y="1222"/>
                  </a:lnTo>
                  <a:lnTo>
                    <a:pt x="750" y="1222"/>
                  </a:lnTo>
                  <a:lnTo>
                    <a:pt x="750" y="178"/>
                  </a:lnTo>
                  <a:cubicBezTo>
                    <a:pt x="687" y="0"/>
                    <a:pt x="451" y="159"/>
                    <a:pt x="372" y="154"/>
                  </a:cubicBezTo>
                  <a:close/>
                </a:path>
              </a:pathLst>
            </a:custGeom>
            <a:gradFill rotWithShape="0">
              <a:gsLst>
                <a:gs pos="0">
                  <a:srgbClr val="FAE3B7"/>
                </a:gs>
                <a:gs pos="17999">
                  <a:srgbClr val="A28949"/>
                </a:gs>
                <a:gs pos="31000">
                  <a:srgbClr val="835E17"/>
                </a:gs>
                <a:gs pos="33000">
                  <a:srgbClr val="BD922A"/>
                </a:gs>
                <a:gs pos="37000">
                  <a:srgbClr val="FBE4AE"/>
                </a:gs>
                <a:gs pos="78999">
                  <a:srgbClr val="BD922A"/>
                </a:gs>
                <a:gs pos="87000">
                  <a:srgbClr val="BD922A"/>
                </a:gs>
                <a:gs pos="100000">
                  <a:srgbClr val="FBE4AE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7" name="Freeform 47"/>
            <p:cNvSpPr>
              <a:spLocks/>
            </p:cNvSpPr>
            <p:nvPr/>
          </p:nvSpPr>
          <p:spPr bwMode="auto">
            <a:xfrm>
              <a:off x="5001" y="3060"/>
              <a:ext cx="768" cy="1260"/>
            </a:xfrm>
            <a:custGeom>
              <a:avLst/>
              <a:gdLst/>
              <a:ahLst/>
              <a:cxnLst>
                <a:cxn ang="0">
                  <a:pos x="0" y="1260"/>
                </a:cxn>
                <a:cxn ang="0">
                  <a:pos x="0" y="1134"/>
                </a:cxn>
                <a:cxn ang="0">
                  <a:pos x="210" y="1032"/>
                </a:cxn>
                <a:cxn ang="0">
                  <a:pos x="324" y="918"/>
                </a:cxn>
                <a:cxn ang="0">
                  <a:pos x="414" y="714"/>
                </a:cxn>
                <a:cxn ang="0">
                  <a:pos x="450" y="456"/>
                </a:cxn>
                <a:cxn ang="0">
                  <a:pos x="438" y="258"/>
                </a:cxn>
                <a:cxn ang="0">
                  <a:pos x="684" y="0"/>
                </a:cxn>
                <a:cxn ang="0">
                  <a:pos x="768" y="18"/>
                </a:cxn>
                <a:cxn ang="0">
                  <a:pos x="768" y="1254"/>
                </a:cxn>
                <a:cxn ang="0">
                  <a:pos x="0" y="1260"/>
                </a:cxn>
              </a:cxnLst>
              <a:rect l="0" t="0" r="r" b="b"/>
              <a:pathLst>
                <a:path w="768" h="1260">
                  <a:moveTo>
                    <a:pt x="0" y="1260"/>
                  </a:moveTo>
                  <a:lnTo>
                    <a:pt x="0" y="1134"/>
                  </a:lnTo>
                  <a:lnTo>
                    <a:pt x="210" y="1032"/>
                  </a:lnTo>
                  <a:lnTo>
                    <a:pt x="324" y="918"/>
                  </a:lnTo>
                  <a:lnTo>
                    <a:pt x="414" y="714"/>
                  </a:lnTo>
                  <a:lnTo>
                    <a:pt x="450" y="456"/>
                  </a:lnTo>
                  <a:lnTo>
                    <a:pt x="438" y="258"/>
                  </a:lnTo>
                  <a:lnTo>
                    <a:pt x="684" y="0"/>
                  </a:lnTo>
                  <a:lnTo>
                    <a:pt x="768" y="18"/>
                  </a:lnTo>
                  <a:lnTo>
                    <a:pt x="768" y="1254"/>
                  </a:lnTo>
                  <a:lnTo>
                    <a:pt x="0" y="1260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/>
                </a:gs>
                <a:gs pos="50000">
                  <a:schemeClr val="hlink"/>
                </a:gs>
                <a:gs pos="100000">
                  <a:schemeClr val="folHlink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8" name="Freeform 48"/>
            <p:cNvSpPr>
              <a:spLocks/>
            </p:cNvSpPr>
            <p:nvPr/>
          </p:nvSpPr>
          <p:spPr bwMode="auto">
            <a:xfrm>
              <a:off x="4994" y="1775"/>
              <a:ext cx="776" cy="2543"/>
            </a:xfrm>
            <a:custGeom>
              <a:avLst/>
              <a:gdLst/>
              <a:ahLst/>
              <a:cxnLst>
                <a:cxn ang="0">
                  <a:pos x="550" y="115"/>
                </a:cxn>
                <a:cxn ang="0">
                  <a:pos x="460" y="529"/>
                </a:cxn>
                <a:cxn ang="0">
                  <a:pos x="298" y="925"/>
                </a:cxn>
                <a:cxn ang="0">
                  <a:pos x="76" y="1267"/>
                </a:cxn>
                <a:cxn ang="0">
                  <a:pos x="4" y="1339"/>
                </a:cxn>
                <a:cxn ang="0">
                  <a:pos x="100" y="1351"/>
                </a:cxn>
                <a:cxn ang="0">
                  <a:pos x="286" y="1399"/>
                </a:cxn>
                <a:cxn ang="0">
                  <a:pos x="394" y="1525"/>
                </a:cxn>
                <a:cxn ang="0">
                  <a:pos x="478" y="1705"/>
                </a:cxn>
                <a:cxn ang="0">
                  <a:pos x="478" y="1969"/>
                </a:cxn>
                <a:cxn ang="0">
                  <a:pos x="370" y="2263"/>
                </a:cxn>
                <a:cxn ang="0">
                  <a:pos x="124" y="2479"/>
                </a:cxn>
                <a:cxn ang="0">
                  <a:pos x="22" y="2515"/>
                </a:cxn>
                <a:cxn ang="0">
                  <a:pos x="196" y="2533"/>
                </a:cxn>
                <a:cxn ang="0">
                  <a:pos x="388" y="2455"/>
                </a:cxn>
                <a:cxn ang="0">
                  <a:pos x="502" y="2299"/>
                </a:cxn>
                <a:cxn ang="0">
                  <a:pos x="598" y="2197"/>
                </a:cxn>
                <a:cxn ang="0">
                  <a:pos x="694" y="2197"/>
                </a:cxn>
                <a:cxn ang="0">
                  <a:pos x="742" y="2230"/>
                </a:cxn>
                <a:cxn ang="0">
                  <a:pos x="712" y="2137"/>
                </a:cxn>
                <a:cxn ang="0">
                  <a:pos x="664" y="1807"/>
                </a:cxn>
                <a:cxn ang="0">
                  <a:pos x="670" y="1561"/>
                </a:cxn>
                <a:cxn ang="0">
                  <a:pos x="718" y="1393"/>
                </a:cxn>
                <a:cxn ang="0">
                  <a:pos x="748" y="1219"/>
                </a:cxn>
                <a:cxn ang="0">
                  <a:pos x="550" y="115"/>
                </a:cxn>
              </a:cxnLst>
              <a:rect l="0" t="0" r="r" b="b"/>
              <a:pathLst>
                <a:path w="776" h="2543">
                  <a:moveTo>
                    <a:pt x="550" y="115"/>
                  </a:moveTo>
                  <a:cubicBezTo>
                    <a:pt x="502" y="0"/>
                    <a:pt x="502" y="394"/>
                    <a:pt x="460" y="529"/>
                  </a:cubicBezTo>
                  <a:cubicBezTo>
                    <a:pt x="418" y="664"/>
                    <a:pt x="362" y="802"/>
                    <a:pt x="298" y="925"/>
                  </a:cubicBezTo>
                  <a:cubicBezTo>
                    <a:pt x="234" y="1048"/>
                    <a:pt x="125" y="1198"/>
                    <a:pt x="76" y="1267"/>
                  </a:cubicBezTo>
                  <a:cubicBezTo>
                    <a:pt x="27" y="1336"/>
                    <a:pt x="0" y="1325"/>
                    <a:pt x="4" y="1339"/>
                  </a:cubicBezTo>
                  <a:cubicBezTo>
                    <a:pt x="8" y="1353"/>
                    <a:pt x="53" y="1341"/>
                    <a:pt x="100" y="1351"/>
                  </a:cubicBezTo>
                  <a:cubicBezTo>
                    <a:pt x="147" y="1361"/>
                    <a:pt x="237" y="1370"/>
                    <a:pt x="286" y="1399"/>
                  </a:cubicBezTo>
                  <a:cubicBezTo>
                    <a:pt x="335" y="1428"/>
                    <a:pt x="362" y="1474"/>
                    <a:pt x="394" y="1525"/>
                  </a:cubicBezTo>
                  <a:cubicBezTo>
                    <a:pt x="426" y="1576"/>
                    <a:pt x="464" y="1631"/>
                    <a:pt x="478" y="1705"/>
                  </a:cubicBezTo>
                  <a:cubicBezTo>
                    <a:pt x="492" y="1779"/>
                    <a:pt x="496" y="1876"/>
                    <a:pt x="478" y="1969"/>
                  </a:cubicBezTo>
                  <a:cubicBezTo>
                    <a:pt x="460" y="2062"/>
                    <a:pt x="429" y="2178"/>
                    <a:pt x="370" y="2263"/>
                  </a:cubicBezTo>
                  <a:cubicBezTo>
                    <a:pt x="311" y="2348"/>
                    <a:pt x="238" y="2428"/>
                    <a:pt x="124" y="2479"/>
                  </a:cubicBezTo>
                  <a:cubicBezTo>
                    <a:pt x="66" y="2521"/>
                    <a:pt x="10" y="2506"/>
                    <a:pt x="22" y="2515"/>
                  </a:cubicBezTo>
                  <a:cubicBezTo>
                    <a:pt x="34" y="2524"/>
                    <a:pt x="135" y="2543"/>
                    <a:pt x="196" y="2533"/>
                  </a:cubicBezTo>
                  <a:cubicBezTo>
                    <a:pt x="257" y="2523"/>
                    <a:pt x="337" y="2494"/>
                    <a:pt x="388" y="2455"/>
                  </a:cubicBezTo>
                  <a:cubicBezTo>
                    <a:pt x="439" y="2416"/>
                    <a:pt x="467" y="2342"/>
                    <a:pt x="502" y="2299"/>
                  </a:cubicBezTo>
                  <a:cubicBezTo>
                    <a:pt x="537" y="2256"/>
                    <a:pt x="566" y="2214"/>
                    <a:pt x="598" y="2197"/>
                  </a:cubicBezTo>
                  <a:cubicBezTo>
                    <a:pt x="630" y="2180"/>
                    <a:pt x="670" y="2191"/>
                    <a:pt x="694" y="2197"/>
                  </a:cubicBezTo>
                  <a:cubicBezTo>
                    <a:pt x="718" y="2203"/>
                    <a:pt x="739" y="2240"/>
                    <a:pt x="742" y="2230"/>
                  </a:cubicBezTo>
                  <a:cubicBezTo>
                    <a:pt x="745" y="2220"/>
                    <a:pt x="725" y="2207"/>
                    <a:pt x="712" y="2137"/>
                  </a:cubicBezTo>
                  <a:cubicBezTo>
                    <a:pt x="699" y="2067"/>
                    <a:pt x="671" y="1903"/>
                    <a:pt x="664" y="1807"/>
                  </a:cubicBezTo>
                  <a:cubicBezTo>
                    <a:pt x="657" y="1711"/>
                    <a:pt x="661" y="1630"/>
                    <a:pt x="670" y="1561"/>
                  </a:cubicBezTo>
                  <a:cubicBezTo>
                    <a:pt x="679" y="1492"/>
                    <a:pt x="705" y="1450"/>
                    <a:pt x="718" y="1393"/>
                  </a:cubicBezTo>
                  <a:cubicBezTo>
                    <a:pt x="731" y="1336"/>
                    <a:pt x="776" y="1427"/>
                    <a:pt x="748" y="1219"/>
                  </a:cubicBezTo>
                  <a:cubicBezTo>
                    <a:pt x="720" y="1011"/>
                    <a:pt x="598" y="230"/>
                    <a:pt x="550" y="11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9" name="Freeform 49" descr="kimonopat1"/>
            <p:cNvSpPr>
              <a:spLocks/>
            </p:cNvSpPr>
            <p:nvPr/>
          </p:nvSpPr>
          <p:spPr bwMode="auto">
            <a:xfrm>
              <a:off x="5046" y="2229"/>
              <a:ext cx="617" cy="1376"/>
            </a:xfrm>
            <a:custGeom>
              <a:avLst/>
              <a:gdLst/>
              <a:ahLst/>
              <a:cxnLst>
                <a:cxn ang="0">
                  <a:pos x="486" y="3"/>
                </a:cxn>
                <a:cxn ang="0">
                  <a:pos x="402" y="381"/>
                </a:cxn>
                <a:cxn ang="0">
                  <a:pos x="216" y="777"/>
                </a:cxn>
                <a:cxn ang="0">
                  <a:pos x="0" y="1119"/>
                </a:cxn>
                <a:cxn ang="0">
                  <a:pos x="102" y="1101"/>
                </a:cxn>
                <a:cxn ang="0">
                  <a:pos x="282" y="1119"/>
                </a:cxn>
                <a:cxn ang="0">
                  <a:pos x="378" y="1185"/>
                </a:cxn>
                <a:cxn ang="0">
                  <a:pos x="432" y="1269"/>
                </a:cxn>
                <a:cxn ang="0">
                  <a:pos x="444" y="1365"/>
                </a:cxn>
                <a:cxn ang="0">
                  <a:pos x="498" y="1203"/>
                </a:cxn>
                <a:cxn ang="0">
                  <a:pos x="564" y="825"/>
                </a:cxn>
                <a:cxn ang="0">
                  <a:pos x="606" y="363"/>
                </a:cxn>
                <a:cxn ang="0">
                  <a:pos x="486" y="3"/>
                </a:cxn>
              </a:cxnLst>
              <a:rect l="0" t="0" r="r" b="b"/>
              <a:pathLst>
                <a:path w="617" h="1376">
                  <a:moveTo>
                    <a:pt x="486" y="3"/>
                  </a:moveTo>
                  <a:cubicBezTo>
                    <a:pt x="452" y="6"/>
                    <a:pt x="447" y="252"/>
                    <a:pt x="402" y="381"/>
                  </a:cubicBezTo>
                  <a:cubicBezTo>
                    <a:pt x="357" y="510"/>
                    <a:pt x="283" y="654"/>
                    <a:pt x="216" y="777"/>
                  </a:cubicBezTo>
                  <a:cubicBezTo>
                    <a:pt x="149" y="900"/>
                    <a:pt x="19" y="1065"/>
                    <a:pt x="0" y="1119"/>
                  </a:cubicBezTo>
                  <a:cubicBezTo>
                    <a:pt x="48" y="1119"/>
                    <a:pt x="55" y="1101"/>
                    <a:pt x="102" y="1101"/>
                  </a:cubicBezTo>
                  <a:cubicBezTo>
                    <a:pt x="149" y="1101"/>
                    <a:pt x="236" y="1105"/>
                    <a:pt x="282" y="1119"/>
                  </a:cubicBezTo>
                  <a:cubicBezTo>
                    <a:pt x="328" y="1133"/>
                    <a:pt x="353" y="1160"/>
                    <a:pt x="378" y="1185"/>
                  </a:cubicBezTo>
                  <a:cubicBezTo>
                    <a:pt x="403" y="1210"/>
                    <a:pt x="421" y="1239"/>
                    <a:pt x="432" y="1269"/>
                  </a:cubicBezTo>
                  <a:cubicBezTo>
                    <a:pt x="443" y="1299"/>
                    <a:pt x="433" y="1376"/>
                    <a:pt x="444" y="1365"/>
                  </a:cubicBezTo>
                  <a:cubicBezTo>
                    <a:pt x="455" y="1354"/>
                    <a:pt x="478" y="1293"/>
                    <a:pt x="498" y="1203"/>
                  </a:cubicBezTo>
                  <a:cubicBezTo>
                    <a:pt x="518" y="1113"/>
                    <a:pt x="546" y="965"/>
                    <a:pt x="564" y="825"/>
                  </a:cubicBezTo>
                  <a:cubicBezTo>
                    <a:pt x="582" y="685"/>
                    <a:pt x="617" y="496"/>
                    <a:pt x="606" y="363"/>
                  </a:cubicBezTo>
                  <a:cubicBezTo>
                    <a:pt x="595" y="230"/>
                    <a:pt x="520" y="0"/>
                    <a:pt x="486" y="3"/>
                  </a:cubicBez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0" name="Freeform 50" descr="kimonopat1"/>
            <p:cNvSpPr>
              <a:spLocks/>
            </p:cNvSpPr>
            <p:nvPr/>
          </p:nvSpPr>
          <p:spPr bwMode="auto">
            <a:xfrm>
              <a:off x="5193" y="269"/>
              <a:ext cx="576" cy="3180"/>
            </a:xfrm>
            <a:custGeom>
              <a:avLst/>
              <a:gdLst/>
              <a:ahLst/>
              <a:cxnLst>
                <a:cxn ang="0">
                  <a:pos x="42" y="61"/>
                </a:cxn>
                <a:cxn ang="0">
                  <a:pos x="156" y="517"/>
                </a:cxn>
                <a:cxn ang="0">
                  <a:pos x="288" y="991"/>
                </a:cxn>
                <a:cxn ang="0">
                  <a:pos x="414" y="1435"/>
                </a:cxn>
                <a:cxn ang="0">
                  <a:pos x="576" y="1807"/>
                </a:cxn>
                <a:cxn ang="0">
                  <a:pos x="576" y="3055"/>
                </a:cxn>
                <a:cxn ang="0">
                  <a:pos x="414" y="2557"/>
                </a:cxn>
                <a:cxn ang="0">
                  <a:pos x="252" y="1765"/>
                </a:cxn>
                <a:cxn ang="0">
                  <a:pos x="126" y="961"/>
                </a:cxn>
                <a:cxn ang="0">
                  <a:pos x="12" y="151"/>
                </a:cxn>
                <a:cxn ang="0">
                  <a:pos x="42" y="61"/>
                </a:cxn>
              </a:cxnLst>
              <a:rect l="0" t="0" r="r" b="b"/>
              <a:pathLst>
                <a:path w="576" h="3180">
                  <a:moveTo>
                    <a:pt x="42" y="61"/>
                  </a:moveTo>
                  <a:cubicBezTo>
                    <a:pt x="66" y="122"/>
                    <a:pt x="115" y="362"/>
                    <a:pt x="156" y="517"/>
                  </a:cubicBezTo>
                  <a:cubicBezTo>
                    <a:pt x="197" y="672"/>
                    <a:pt x="245" y="838"/>
                    <a:pt x="288" y="991"/>
                  </a:cubicBezTo>
                  <a:cubicBezTo>
                    <a:pt x="331" y="1144"/>
                    <a:pt x="366" y="1299"/>
                    <a:pt x="414" y="1435"/>
                  </a:cubicBezTo>
                  <a:cubicBezTo>
                    <a:pt x="462" y="1571"/>
                    <a:pt x="549" y="1537"/>
                    <a:pt x="576" y="1807"/>
                  </a:cubicBezTo>
                  <a:lnTo>
                    <a:pt x="576" y="3055"/>
                  </a:lnTo>
                  <a:cubicBezTo>
                    <a:pt x="549" y="3180"/>
                    <a:pt x="468" y="2772"/>
                    <a:pt x="414" y="2557"/>
                  </a:cubicBezTo>
                  <a:cubicBezTo>
                    <a:pt x="360" y="2342"/>
                    <a:pt x="300" y="2031"/>
                    <a:pt x="252" y="1765"/>
                  </a:cubicBezTo>
                  <a:cubicBezTo>
                    <a:pt x="204" y="1499"/>
                    <a:pt x="166" y="1230"/>
                    <a:pt x="126" y="961"/>
                  </a:cubicBezTo>
                  <a:cubicBezTo>
                    <a:pt x="86" y="692"/>
                    <a:pt x="24" y="299"/>
                    <a:pt x="12" y="151"/>
                  </a:cubicBezTo>
                  <a:cubicBezTo>
                    <a:pt x="0" y="3"/>
                    <a:pt x="18" y="0"/>
                    <a:pt x="42" y="61"/>
                  </a:cubicBez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" name="Freeform 51"/>
            <p:cNvSpPr>
              <a:spLocks/>
            </p:cNvSpPr>
            <p:nvPr/>
          </p:nvSpPr>
          <p:spPr bwMode="auto">
            <a:xfrm>
              <a:off x="5197" y="165"/>
              <a:ext cx="573" cy="1935"/>
            </a:xfrm>
            <a:custGeom>
              <a:avLst/>
              <a:gdLst/>
              <a:ahLst/>
              <a:cxnLst>
                <a:cxn ang="0">
                  <a:pos x="69" y="63"/>
                </a:cxn>
                <a:cxn ang="0">
                  <a:pos x="207" y="549"/>
                </a:cxn>
                <a:cxn ang="0">
                  <a:pos x="381" y="1101"/>
                </a:cxn>
                <a:cxn ang="0">
                  <a:pos x="573" y="1575"/>
                </a:cxn>
                <a:cxn ang="0">
                  <a:pos x="573" y="1935"/>
                </a:cxn>
                <a:cxn ang="0">
                  <a:pos x="321" y="1449"/>
                </a:cxn>
                <a:cxn ang="0">
                  <a:pos x="147" y="699"/>
                </a:cxn>
                <a:cxn ang="0">
                  <a:pos x="15" y="171"/>
                </a:cxn>
                <a:cxn ang="0">
                  <a:pos x="69" y="63"/>
                </a:cxn>
              </a:cxnLst>
              <a:rect l="0" t="0" r="r" b="b"/>
              <a:pathLst>
                <a:path w="573" h="1935">
                  <a:moveTo>
                    <a:pt x="69" y="63"/>
                  </a:moveTo>
                  <a:cubicBezTo>
                    <a:pt x="101" y="126"/>
                    <a:pt x="155" y="376"/>
                    <a:pt x="207" y="549"/>
                  </a:cubicBezTo>
                  <a:cubicBezTo>
                    <a:pt x="259" y="722"/>
                    <a:pt x="320" y="930"/>
                    <a:pt x="381" y="1101"/>
                  </a:cubicBezTo>
                  <a:cubicBezTo>
                    <a:pt x="442" y="1272"/>
                    <a:pt x="541" y="1436"/>
                    <a:pt x="573" y="1575"/>
                  </a:cubicBezTo>
                  <a:lnTo>
                    <a:pt x="573" y="1935"/>
                  </a:lnTo>
                  <a:cubicBezTo>
                    <a:pt x="531" y="1914"/>
                    <a:pt x="392" y="1655"/>
                    <a:pt x="321" y="1449"/>
                  </a:cubicBezTo>
                  <a:cubicBezTo>
                    <a:pt x="250" y="1243"/>
                    <a:pt x="198" y="912"/>
                    <a:pt x="147" y="699"/>
                  </a:cubicBezTo>
                  <a:cubicBezTo>
                    <a:pt x="96" y="486"/>
                    <a:pt x="30" y="274"/>
                    <a:pt x="15" y="171"/>
                  </a:cubicBezTo>
                  <a:cubicBezTo>
                    <a:pt x="0" y="68"/>
                    <a:pt x="37" y="0"/>
                    <a:pt x="69" y="63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2" name="Freeform 52"/>
            <p:cNvSpPr>
              <a:spLocks/>
            </p:cNvSpPr>
            <p:nvPr/>
          </p:nvSpPr>
          <p:spPr bwMode="auto">
            <a:xfrm>
              <a:off x="5004" y="0"/>
              <a:ext cx="363" cy="2112"/>
            </a:xfrm>
            <a:custGeom>
              <a:avLst/>
              <a:gdLst/>
              <a:ahLst/>
              <a:cxnLst>
                <a:cxn ang="0">
                  <a:pos x="0" y="2094"/>
                </a:cxn>
                <a:cxn ang="0">
                  <a:pos x="66" y="1992"/>
                </a:cxn>
                <a:cxn ang="0">
                  <a:pos x="150" y="1464"/>
                </a:cxn>
                <a:cxn ang="0">
                  <a:pos x="234" y="678"/>
                </a:cxn>
                <a:cxn ang="0">
                  <a:pos x="324" y="0"/>
                </a:cxn>
                <a:cxn ang="0">
                  <a:pos x="0" y="0"/>
                </a:cxn>
                <a:cxn ang="0">
                  <a:pos x="0" y="2094"/>
                </a:cxn>
              </a:cxnLst>
              <a:rect l="0" t="0" r="r" b="b"/>
              <a:pathLst>
                <a:path w="363" h="2112">
                  <a:moveTo>
                    <a:pt x="0" y="2094"/>
                  </a:moveTo>
                  <a:cubicBezTo>
                    <a:pt x="54" y="2112"/>
                    <a:pt x="41" y="2097"/>
                    <a:pt x="66" y="1992"/>
                  </a:cubicBezTo>
                  <a:cubicBezTo>
                    <a:pt x="91" y="1887"/>
                    <a:pt x="122" y="1683"/>
                    <a:pt x="150" y="1464"/>
                  </a:cubicBezTo>
                  <a:cubicBezTo>
                    <a:pt x="178" y="1245"/>
                    <a:pt x="205" y="922"/>
                    <a:pt x="234" y="678"/>
                  </a:cubicBezTo>
                  <a:cubicBezTo>
                    <a:pt x="263" y="434"/>
                    <a:pt x="363" y="113"/>
                    <a:pt x="324" y="0"/>
                  </a:cubicBezTo>
                  <a:lnTo>
                    <a:pt x="0" y="0"/>
                  </a:lnTo>
                  <a:cubicBezTo>
                    <a:pt x="0" y="0"/>
                    <a:pt x="0" y="2094"/>
                    <a:pt x="0" y="2094"/>
                  </a:cubicBezTo>
                  <a:close/>
                </a:path>
              </a:pathLst>
            </a:custGeom>
            <a:gradFill rotWithShape="0">
              <a:gsLst>
                <a:gs pos="0">
                  <a:srgbClr val="FAE3B7"/>
                </a:gs>
                <a:gs pos="17999">
                  <a:srgbClr val="A28949"/>
                </a:gs>
                <a:gs pos="31000">
                  <a:srgbClr val="835E17"/>
                </a:gs>
                <a:gs pos="33000">
                  <a:srgbClr val="BD922A"/>
                </a:gs>
                <a:gs pos="37000">
                  <a:srgbClr val="FBE4AE"/>
                </a:gs>
                <a:gs pos="78999">
                  <a:srgbClr val="BD922A"/>
                </a:gs>
                <a:gs pos="87000">
                  <a:srgbClr val="BD922A"/>
                </a:gs>
                <a:gs pos="100000">
                  <a:srgbClr val="FBE4AE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3" name="Freeform 53"/>
            <p:cNvSpPr>
              <a:spLocks/>
            </p:cNvSpPr>
            <p:nvPr/>
          </p:nvSpPr>
          <p:spPr bwMode="auto">
            <a:xfrm>
              <a:off x="5004" y="1"/>
              <a:ext cx="189" cy="2112"/>
            </a:xfrm>
            <a:custGeom>
              <a:avLst/>
              <a:gdLst/>
              <a:ahLst/>
              <a:cxnLst>
                <a:cxn ang="0">
                  <a:pos x="0" y="2094"/>
                </a:cxn>
                <a:cxn ang="0">
                  <a:pos x="66" y="1992"/>
                </a:cxn>
                <a:cxn ang="0">
                  <a:pos x="150" y="1464"/>
                </a:cxn>
                <a:cxn ang="0">
                  <a:pos x="234" y="678"/>
                </a:cxn>
                <a:cxn ang="0">
                  <a:pos x="324" y="0"/>
                </a:cxn>
                <a:cxn ang="0">
                  <a:pos x="0" y="0"/>
                </a:cxn>
                <a:cxn ang="0">
                  <a:pos x="0" y="2094"/>
                </a:cxn>
              </a:cxnLst>
              <a:rect l="0" t="0" r="r" b="b"/>
              <a:pathLst>
                <a:path w="363" h="2112">
                  <a:moveTo>
                    <a:pt x="0" y="2094"/>
                  </a:moveTo>
                  <a:cubicBezTo>
                    <a:pt x="54" y="2112"/>
                    <a:pt x="41" y="2097"/>
                    <a:pt x="66" y="1992"/>
                  </a:cubicBezTo>
                  <a:cubicBezTo>
                    <a:pt x="91" y="1887"/>
                    <a:pt x="122" y="1683"/>
                    <a:pt x="150" y="1464"/>
                  </a:cubicBezTo>
                  <a:cubicBezTo>
                    <a:pt x="178" y="1245"/>
                    <a:pt x="205" y="922"/>
                    <a:pt x="234" y="678"/>
                  </a:cubicBezTo>
                  <a:cubicBezTo>
                    <a:pt x="263" y="434"/>
                    <a:pt x="363" y="113"/>
                    <a:pt x="324" y="0"/>
                  </a:cubicBezTo>
                  <a:lnTo>
                    <a:pt x="0" y="0"/>
                  </a:lnTo>
                  <a:cubicBezTo>
                    <a:pt x="0" y="0"/>
                    <a:pt x="0" y="2094"/>
                    <a:pt x="0" y="209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folHlink"/>
                </a:gs>
                <a:gs pos="50000">
                  <a:schemeClr val="hlink"/>
                </a:gs>
                <a:gs pos="100000">
                  <a:schemeClr val="folHlink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4" name="Rectangle 54"/>
            <p:cNvSpPr>
              <a:spLocks noChangeArrowheads="1"/>
            </p:cNvSpPr>
            <p:nvPr/>
          </p:nvSpPr>
          <p:spPr bwMode="auto">
            <a:xfrm>
              <a:off x="4955" y="1"/>
              <a:ext cx="56" cy="4320"/>
            </a:xfrm>
            <a:prstGeom prst="rect">
              <a:avLst/>
            </a:prstGeom>
            <a:gradFill rotWithShape="0">
              <a:gsLst>
                <a:gs pos="0">
                  <a:srgbClr val="FAE3B7"/>
                </a:gs>
                <a:gs pos="17999">
                  <a:srgbClr val="A28949"/>
                </a:gs>
                <a:gs pos="31000">
                  <a:srgbClr val="835E17"/>
                </a:gs>
                <a:gs pos="33000">
                  <a:srgbClr val="BD922A"/>
                </a:gs>
                <a:gs pos="37000">
                  <a:srgbClr val="FBE4AE"/>
                </a:gs>
                <a:gs pos="78999">
                  <a:srgbClr val="BD922A"/>
                </a:gs>
                <a:gs pos="87000">
                  <a:srgbClr val="BD922A"/>
                </a:gs>
                <a:gs pos="100000">
                  <a:srgbClr val="FBE4AE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kumimoji="1" lang="en-US"/>
            </a:p>
          </p:txBody>
        </p:sp>
        <p:sp>
          <p:nvSpPr>
            <p:cNvPr id="5175" name="Freeform 55"/>
            <p:cNvSpPr>
              <a:spLocks/>
            </p:cNvSpPr>
            <p:nvPr/>
          </p:nvSpPr>
          <p:spPr bwMode="auto">
            <a:xfrm>
              <a:off x="5013" y="3924"/>
              <a:ext cx="734" cy="390"/>
            </a:xfrm>
            <a:custGeom>
              <a:avLst/>
              <a:gdLst/>
              <a:ahLst/>
              <a:cxnLst>
                <a:cxn ang="0">
                  <a:pos x="1" y="357"/>
                </a:cxn>
                <a:cxn ang="0">
                  <a:pos x="109" y="341"/>
                </a:cxn>
                <a:cxn ang="0">
                  <a:pos x="241" y="305"/>
                </a:cxn>
                <a:cxn ang="0">
                  <a:pos x="353" y="209"/>
                </a:cxn>
                <a:cxn ang="0">
                  <a:pos x="429" y="89"/>
                </a:cxn>
                <a:cxn ang="0">
                  <a:pos x="493" y="17"/>
                </a:cxn>
                <a:cxn ang="0">
                  <a:pos x="577" y="1"/>
                </a:cxn>
                <a:cxn ang="0">
                  <a:pos x="629" y="21"/>
                </a:cxn>
                <a:cxn ang="0">
                  <a:pos x="673" y="65"/>
                </a:cxn>
                <a:cxn ang="0">
                  <a:pos x="673" y="137"/>
                </a:cxn>
                <a:cxn ang="0">
                  <a:pos x="561" y="225"/>
                </a:cxn>
                <a:cxn ang="0">
                  <a:pos x="425" y="297"/>
                </a:cxn>
                <a:cxn ang="0">
                  <a:pos x="245" y="357"/>
                </a:cxn>
                <a:cxn ang="0">
                  <a:pos x="113" y="377"/>
                </a:cxn>
                <a:cxn ang="0">
                  <a:pos x="1" y="357"/>
                </a:cxn>
              </a:cxnLst>
              <a:rect l="0" t="0" r="r" b="b"/>
              <a:pathLst>
                <a:path w="692" h="378">
                  <a:moveTo>
                    <a:pt x="1" y="357"/>
                  </a:moveTo>
                  <a:cubicBezTo>
                    <a:pt x="0" y="351"/>
                    <a:pt x="69" y="350"/>
                    <a:pt x="109" y="341"/>
                  </a:cubicBezTo>
                  <a:cubicBezTo>
                    <a:pt x="149" y="332"/>
                    <a:pt x="200" y="327"/>
                    <a:pt x="241" y="305"/>
                  </a:cubicBezTo>
                  <a:cubicBezTo>
                    <a:pt x="282" y="283"/>
                    <a:pt x="322" y="245"/>
                    <a:pt x="353" y="209"/>
                  </a:cubicBezTo>
                  <a:cubicBezTo>
                    <a:pt x="384" y="173"/>
                    <a:pt x="406" y="121"/>
                    <a:pt x="429" y="89"/>
                  </a:cubicBezTo>
                  <a:cubicBezTo>
                    <a:pt x="452" y="57"/>
                    <a:pt x="468" y="32"/>
                    <a:pt x="493" y="17"/>
                  </a:cubicBezTo>
                  <a:cubicBezTo>
                    <a:pt x="518" y="2"/>
                    <a:pt x="554" y="0"/>
                    <a:pt x="577" y="1"/>
                  </a:cubicBezTo>
                  <a:cubicBezTo>
                    <a:pt x="600" y="2"/>
                    <a:pt x="613" y="10"/>
                    <a:pt x="629" y="21"/>
                  </a:cubicBezTo>
                  <a:cubicBezTo>
                    <a:pt x="645" y="32"/>
                    <a:pt x="666" y="46"/>
                    <a:pt x="673" y="65"/>
                  </a:cubicBezTo>
                  <a:cubicBezTo>
                    <a:pt x="680" y="84"/>
                    <a:pt x="692" y="110"/>
                    <a:pt x="673" y="137"/>
                  </a:cubicBezTo>
                  <a:cubicBezTo>
                    <a:pt x="654" y="164"/>
                    <a:pt x="602" y="198"/>
                    <a:pt x="561" y="225"/>
                  </a:cubicBezTo>
                  <a:cubicBezTo>
                    <a:pt x="520" y="252"/>
                    <a:pt x="478" y="275"/>
                    <a:pt x="425" y="297"/>
                  </a:cubicBezTo>
                  <a:cubicBezTo>
                    <a:pt x="372" y="319"/>
                    <a:pt x="297" y="344"/>
                    <a:pt x="245" y="357"/>
                  </a:cubicBezTo>
                  <a:cubicBezTo>
                    <a:pt x="193" y="370"/>
                    <a:pt x="156" y="376"/>
                    <a:pt x="113" y="377"/>
                  </a:cubicBezTo>
                  <a:cubicBezTo>
                    <a:pt x="70" y="378"/>
                    <a:pt x="2" y="363"/>
                    <a:pt x="1" y="357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6" name="AutoShape 56"/>
            <p:cNvSpPr>
              <a:spLocks noChangeArrowheads="1"/>
            </p:cNvSpPr>
            <p:nvPr/>
          </p:nvSpPr>
          <p:spPr bwMode="hidden">
            <a:xfrm rot="5400000">
              <a:off x="2724" y="2089"/>
              <a:ext cx="4320" cy="142"/>
            </a:xfrm>
            <a:custGeom>
              <a:avLst/>
              <a:gdLst>
                <a:gd name="G0" fmla="+- 607 0 0"/>
                <a:gd name="G1" fmla="+- 21600 0 607"/>
                <a:gd name="G2" fmla="*/ 607 1 2"/>
                <a:gd name="G3" fmla="+- 21600 0 G2"/>
                <a:gd name="G4" fmla="+/ 607 21600 2"/>
                <a:gd name="G5" fmla="+/ G1 0 2"/>
                <a:gd name="G6" fmla="*/ 21600 21600 607"/>
                <a:gd name="G7" fmla="*/ G6 1 2"/>
                <a:gd name="G8" fmla="+- 21600 0 G7"/>
                <a:gd name="G9" fmla="*/ 21600 1 2"/>
                <a:gd name="G10" fmla="+- 607 0 G9"/>
                <a:gd name="G11" fmla="?: G10 G8 0"/>
                <a:gd name="G12" fmla="?: G10 G7 21600"/>
                <a:gd name="T0" fmla="*/ 21296 w 21600"/>
                <a:gd name="T1" fmla="*/ 10800 h 21600"/>
                <a:gd name="T2" fmla="*/ 10800 w 21600"/>
                <a:gd name="T3" fmla="*/ 21600 h 21600"/>
                <a:gd name="T4" fmla="*/ 304 w 21600"/>
                <a:gd name="T5" fmla="*/ 10800 h 21600"/>
                <a:gd name="T6" fmla="*/ 10800 w 21600"/>
                <a:gd name="T7" fmla="*/ 0 h 21600"/>
                <a:gd name="T8" fmla="*/ 2104 w 21600"/>
                <a:gd name="T9" fmla="*/ 2104 h 21600"/>
                <a:gd name="T10" fmla="*/ 19496 w 21600"/>
                <a:gd name="T11" fmla="*/ 19496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607" y="21600"/>
                  </a:lnTo>
                  <a:lnTo>
                    <a:pt x="20993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 wrap="none" anchor="ctr"/>
            <a:lstStyle/>
            <a:p>
              <a:pPr algn="ctr" eaLnBrk="1" hangingPunct="1"/>
              <a:endParaRPr kumimoji="1" lang="en-US"/>
            </a:p>
          </p:txBody>
        </p:sp>
      </p:grpSp>
      <p:sp>
        <p:nvSpPr>
          <p:cNvPr id="5177" name="Rectangle 57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370013"/>
            <a:ext cx="696595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78" name="Rectangle 5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27200" y="3886200"/>
            <a:ext cx="5640388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179" name="Rectangle 5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80" name="Rectangle 6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81" name="Rectangle 6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FDEEBD8-2DC5-41F8-9C85-EDDD7B40E3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8B88F5-FF0A-4911-8BD5-BD78675A3F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27713" y="227013"/>
            <a:ext cx="1868487" cy="5868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075" y="227013"/>
            <a:ext cx="5456238" cy="5868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FF4488-F517-44D0-A96A-614C447244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30BC21-5A6A-4F60-963B-BFF42BF4FAD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3D7553-707D-429A-8562-6054FB721D5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3525" y="1598613"/>
            <a:ext cx="3616325" cy="4497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2250" y="1598613"/>
            <a:ext cx="3617913" cy="4497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87A90E-CF96-4EEB-814F-24F0BB92FA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AF0B41-D2C6-4612-A67C-C178660330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A7C5CE-959A-43DE-A29C-2DA9559B50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A19FB8-67C5-4FA5-87C6-1C0B0683707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5BCFCE-0022-46F4-B67A-4473A1D485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5C9240-A870-44F4-AAFA-65D36768648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0"/>
            <a:ext cx="9159875" cy="6870700"/>
            <a:chOff x="0" y="0"/>
            <a:chExt cx="5770" cy="4328"/>
          </a:xfrm>
        </p:grpSpPr>
        <p:sp>
          <p:nvSpPr>
            <p:cNvPr id="4099" name="Rectangle 3"/>
            <p:cNvSpPr>
              <a:spLocks noChangeArrowheads="1"/>
            </p:cNvSpPr>
            <p:nvPr/>
          </p:nvSpPr>
          <p:spPr bwMode="hidden">
            <a:xfrm>
              <a:off x="0" y="4186"/>
              <a:ext cx="5089" cy="14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kumimoji="1" lang="en-US"/>
            </a:p>
          </p:txBody>
        </p:sp>
        <p:sp>
          <p:nvSpPr>
            <p:cNvPr id="4100" name="Rectangle 4"/>
            <p:cNvSpPr>
              <a:spLocks noChangeArrowheads="1"/>
            </p:cNvSpPr>
            <p:nvPr/>
          </p:nvSpPr>
          <p:spPr bwMode="hidden">
            <a:xfrm>
              <a:off x="0" y="0"/>
              <a:ext cx="5089" cy="12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kumimoji="1" lang="en-US"/>
            </a:p>
          </p:txBody>
        </p:sp>
        <p:sp>
          <p:nvSpPr>
            <p:cNvPr id="4101" name="Rectangle 5"/>
            <p:cNvSpPr>
              <a:spLocks noChangeArrowheads="1"/>
            </p:cNvSpPr>
            <p:nvPr/>
          </p:nvSpPr>
          <p:spPr bwMode="auto">
            <a:xfrm>
              <a:off x="5010" y="0"/>
              <a:ext cx="758" cy="432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84706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84706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kumimoji="1" lang="en-US"/>
            </a:p>
          </p:txBody>
        </p:sp>
        <p:grpSp>
          <p:nvGrpSpPr>
            <p:cNvPr id="4102" name="Group 6"/>
            <p:cNvGrpSpPr>
              <a:grpSpLocks/>
            </p:cNvGrpSpPr>
            <p:nvPr/>
          </p:nvGrpSpPr>
          <p:grpSpPr bwMode="auto">
            <a:xfrm>
              <a:off x="4944" y="1"/>
              <a:ext cx="816" cy="3974"/>
              <a:chOff x="4944" y="1"/>
              <a:chExt cx="816" cy="3974"/>
            </a:xfrm>
          </p:grpSpPr>
          <p:grpSp>
            <p:nvGrpSpPr>
              <p:cNvPr id="4103" name="Group 7"/>
              <p:cNvGrpSpPr>
                <a:grpSpLocks/>
              </p:cNvGrpSpPr>
              <p:nvPr userDrawn="1"/>
            </p:nvGrpSpPr>
            <p:grpSpPr bwMode="auto">
              <a:xfrm>
                <a:off x="5280" y="1"/>
                <a:ext cx="480" cy="1430"/>
                <a:chOff x="5280" y="1"/>
                <a:chExt cx="480" cy="1430"/>
              </a:xfrm>
            </p:grpSpPr>
            <p:grpSp>
              <p:nvGrpSpPr>
                <p:cNvPr id="4104" name="Group 8"/>
                <p:cNvGrpSpPr>
                  <a:grpSpLocks/>
                </p:cNvGrpSpPr>
                <p:nvPr userDrawn="1"/>
              </p:nvGrpSpPr>
              <p:grpSpPr bwMode="auto">
                <a:xfrm rot="-5400000">
                  <a:off x="5484" y="0"/>
                  <a:ext cx="174" cy="176"/>
                  <a:chOff x="1657" y="323"/>
                  <a:chExt cx="1691" cy="2560"/>
                </a:xfrm>
              </p:grpSpPr>
              <p:grpSp>
                <p:nvGrpSpPr>
                  <p:cNvPr id="4105" name="Group 9"/>
                  <p:cNvGrpSpPr>
                    <a:grpSpLocks/>
                  </p:cNvGrpSpPr>
                  <p:nvPr/>
                </p:nvGrpSpPr>
                <p:grpSpPr bwMode="auto">
                  <a:xfrm>
                    <a:off x="1657" y="323"/>
                    <a:ext cx="1691" cy="2560"/>
                    <a:chOff x="1657" y="323"/>
                    <a:chExt cx="1691" cy="2560"/>
                  </a:xfrm>
                </p:grpSpPr>
                <p:sp>
                  <p:nvSpPr>
                    <p:cNvPr id="4106" name="Freeform 10"/>
                    <p:cNvSpPr>
                      <a:spLocks/>
                    </p:cNvSpPr>
                    <p:nvPr/>
                  </p:nvSpPr>
                  <p:spPr bwMode="auto">
                    <a:xfrm>
                      <a:off x="2117" y="323"/>
                      <a:ext cx="1231" cy="2560"/>
                    </a:xfrm>
                    <a:custGeom>
                      <a:avLst/>
                      <a:gdLst/>
                      <a:ahLst/>
                      <a:cxnLst>
                        <a:cxn ang="0">
                          <a:pos x="337" y="283"/>
                        </a:cxn>
                        <a:cxn ang="0">
                          <a:pos x="415" y="115"/>
                        </a:cxn>
                        <a:cxn ang="0">
                          <a:pos x="583" y="7"/>
                        </a:cxn>
                        <a:cxn ang="0">
                          <a:pos x="895" y="61"/>
                        </a:cxn>
                        <a:cxn ang="0">
                          <a:pos x="1051" y="349"/>
                        </a:cxn>
                        <a:cxn ang="0">
                          <a:pos x="979" y="769"/>
                        </a:cxn>
                        <a:cxn ang="0">
                          <a:pos x="943" y="943"/>
                        </a:cxn>
                        <a:cxn ang="0">
                          <a:pos x="1105" y="1075"/>
                        </a:cxn>
                        <a:cxn ang="0">
                          <a:pos x="1231" y="1525"/>
                        </a:cxn>
                        <a:cxn ang="0">
                          <a:pos x="1123" y="1969"/>
                        </a:cxn>
                        <a:cxn ang="0">
                          <a:pos x="907" y="2077"/>
                        </a:cxn>
                        <a:cxn ang="0">
                          <a:pos x="721" y="2059"/>
                        </a:cxn>
                        <a:cxn ang="0">
                          <a:pos x="655" y="2251"/>
                        </a:cxn>
                        <a:cxn ang="0">
                          <a:pos x="529" y="2527"/>
                        </a:cxn>
                        <a:cxn ang="0">
                          <a:pos x="211" y="2509"/>
                        </a:cxn>
                        <a:cxn ang="0">
                          <a:pos x="31" y="2227"/>
                        </a:cxn>
                        <a:cxn ang="0">
                          <a:pos x="25" y="1969"/>
                        </a:cxn>
                        <a:cxn ang="0">
                          <a:pos x="145" y="1651"/>
                        </a:cxn>
                        <a:cxn ang="0">
                          <a:pos x="259" y="1513"/>
                        </a:cxn>
                        <a:cxn ang="0">
                          <a:pos x="217" y="1729"/>
                        </a:cxn>
                        <a:cxn ang="0">
                          <a:pos x="73" y="2023"/>
                        </a:cxn>
                        <a:cxn ang="0">
                          <a:pos x="169" y="2323"/>
                        </a:cxn>
                        <a:cxn ang="0">
                          <a:pos x="439" y="2431"/>
                        </a:cxn>
                        <a:cxn ang="0">
                          <a:pos x="595" y="2227"/>
                        </a:cxn>
                        <a:cxn ang="0">
                          <a:pos x="577" y="1807"/>
                        </a:cxn>
                        <a:cxn ang="0">
                          <a:pos x="493" y="1531"/>
                        </a:cxn>
                        <a:cxn ang="0">
                          <a:pos x="535" y="1459"/>
                        </a:cxn>
                        <a:cxn ang="0">
                          <a:pos x="625" y="1633"/>
                        </a:cxn>
                        <a:cxn ang="0">
                          <a:pos x="721" y="1933"/>
                        </a:cxn>
                        <a:cxn ang="0">
                          <a:pos x="967" y="1963"/>
                        </a:cxn>
                        <a:cxn ang="0">
                          <a:pos x="1135" y="1687"/>
                        </a:cxn>
                        <a:cxn ang="0">
                          <a:pos x="1117" y="1273"/>
                        </a:cxn>
                        <a:cxn ang="0">
                          <a:pos x="883" y="1057"/>
                        </a:cxn>
                        <a:cxn ang="0">
                          <a:pos x="679" y="1129"/>
                        </a:cxn>
                        <a:cxn ang="0">
                          <a:pos x="577" y="1117"/>
                        </a:cxn>
                        <a:cxn ang="0">
                          <a:pos x="619" y="1033"/>
                        </a:cxn>
                        <a:cxn ang="0">
                          <a:pos x="811" y="937"/>
                        </a:cxn>
                        <a:cxn ang="0">
                          <a:pos x="949" y="613"/>
                        </a:cxn>
                        <a:cxn ang="0">
                          <a:pos x="883" y="175"/>
                        </a:cxn>
                        <a:cxn ang="0">
                          <a:pos x="619" y="103"/>
                        </a:cxn>
                        <a:cxn ang="0">
                          <a:pos x="391" y="355"/>
                        </a:cxn>
                        <a:cxn ang="0">
                          <a:pos x="403" y="763"/>
                        </a:cxn>
                        <a:cxn ang="0">
                          <a:pos x="343" y="949"/>
                        </a:cxn>
                        <a:cxn ang="0">
                          <a:pos x="289" y="685"/>
                        </a:cxn>
                        <a:cxn ang="0">
                          <a:pos x="307" y="367"/>
                        </a:cxn>
                      </a:cxnLst>
                      <a:rect l="0" t="0" r="r" b="b"/>
                      <a:pathLst>
                        <a:path w="1231" h="2560">
                          <a:moveTo>
                            <a:pt x="307" y="367"/>
                          </a:moveTo>
                          <a:cubicBezTo>
                            <a:pt x="317" y="336"/>
                            <a:pt x="326" y="303"/>
                            <a:pt x="337" y="283"/>
                          </a:cubicBezTo>
                          <a:cubicBezTo>
                            <a:pt x="348" y="263"/>
                            <a:pt x="360" y="275"/>
                            <a:pt x="373" y="247"/>
                          </a:cubicBezTo>
                          <a:cubicBezTo>
                            <a:pt x="386" y="219"/>
                            <a:pt x="400" y="147"/>
                            <a:pt x="415" y="115"/>
                          </a:cubicBezTo>
                          <a:cubicBezTo>
                            <a:pt x="430" y="83"/>
                            <a:pt x="435" y="73"/>
                            <a:pt x="463" y="55"/>
                          </a:cubicBezTo>
                          <a:cubicBezTo>
                            <a:pt x="491" y="37"/>
                            <a:pt x="536" y="14"/>
                            <a:pt x="583" y="7"/>
                          </a:cubicBezTo>
                          <a:cubicBezTo>
                            <a:pt x="630" y="0"/>
                            <a:pt x="693" y="4"/>
                            <a:pt x="745" y="13"/>
                          </a:cubicBezTo>
                          <a:cubicBezTo>
                            <a:pt x="797" y="22"/>
                            <a:pt x="852" y="34"/>
                            <a:pt x="895" y="61"/>
                          </a:cubicBezTo>
                          <a:cubicBezTo>
                            <a:pt x="938" y="88"/>
                            <a:pt x="977" y="127"/>
                            <a:pt x="1003" y="175"/>
                          </a:cubicBezTo>
                          <a:cubicBezTo>
                            <a:pt x="1029" y="223"/>
                            <a:pt x="1044" y="287"/>
                            <a:pt x="1051" y="349"/>
                          </a:cubicBezTo>
                          <a:cubicBezTo>
                            <a:pt x="1058" y="411"/>
                            <a:pt x="1057" y="477"/>
                            <a:pt x="1045" y="547"/>
                          </a:cubicBezTo>
                          <a:cubicBezTo>
                            <a:pt x="1033" y="617"/>
                            <a:pt x="995" y="712"/>
                            <a:pt x="979" y="769"/>
                          </a:cubicBezTo>
                          <a:cubicBezTo>
                            <a:pt x="963" y="826"/>
                            <a:pt x="955" y="860"/>
                            <a:pt x="949" y="889"/>
                          </a:cubicBezTo>
                          <a:cubicBezTo>
                            <a:pt x="943" y="918"/>
                            <a:pt x="936" y="925"/>
                            <a:pt x="943" y="943"/>
                          </a:cubicBezTo>
                          <a:cubicBezTo>
                            <a:pt x="950" y="961"/>
                            <a:pt x="964" y="975"/>
                            <a:pt x="991" y="997"/>
                          </a:cubicBezTo>
                          <a:cubicBezTo>
                            <a:pt x="1018" y="1019"/>
                            <a:pt x="1069" y="1033"/>
                            <a:pt x="1105" y="1075"/>
                          </a:cubicBezTo>
                          <a:cubicBezTo>
                            <a:pt x="1141" y="1117"/>
                            <a:pt x="1186" y="1174"/>
                            <a:pt x="1207" y="1249"/>
                          </a:cubicBezTo>
                          <a:cubicBezTo>
                            <a:pt x="1228" y="1324"/>
                            <a:pt x="1231" y="1441"/>
                            <a:pt x="1231" y="1525"/>
                          </a:cubicBezTo>
                          <a:cubicBezTo>
                            <a:pt x="1231" y="1609"/>
                            <a:pt x="1225" y="1679"/>
                            <a:pt x="1207" y="1753"/>
                          </a:cubicBezTo>
                          <a:cubicBezTo>
                            <a:pt x="1189" y="1827"/>
                            <a:pt x="1153" y="1917"/>
                            <a:pt x="1123" y="1969"/>
                          </a:cubicBezTo>
                          <a:cubicBezTo>
                            <a:pt x="1093" y="2021"/>
                            <a:pt x="1063" y="2047"/>
                            <a:pt x="1027" y="2065"/>
                          </a:cubicBezTo>
                          <a:cubicBezTo>
                            <a:pt x="991" y="2083"/>
                            <a:pt x="951" y="2079"/>
                            <a:pt x="907" y="2077"/>
                          </a:cubicBezTo>
                          <a:cubicBezTo>
                            <a:pt x="863" y="2075"/>
                            <a:pt x="794" y="2056"/>
                            <a:pt x="763" y="2053"/>
                          </a:cubicBezTo>
                          <a:cubicBezTo>
                            <a:pt x="732" y="2050"/>
                            <a:pt x="733" y="2050"/>
                            <a:pt x="721" y="2059"/>
                          </a:cubicBezTo>
                          <a:cubicBezTo>
                            <a:pt x="709" y="2068"/>
                            <a:pt x="702" y="2075"/>
                            <a:pt x="691" y="2107"/>
                          </a:cubicBezTo>
                          <a:cubicBezTo>
                            <a:pt x="680" y="2139"/>
                            <a:pt x="665" y="2205"/>
                            <a:pt x="655" y="2251"/>
                          </a:cubicBezTo>
                          <a:cubicBezTo>
                            <a:pt x="645" y="2297"/>
                            <a:pt x="652" y="2337"/>
                            <a:pt x="631" y="2383"/>
                          </a:cubicBezTo>
                          <a:cubicBezTo>
                            <a:pt x="610" y="2429"/>
                            <a:pt x="574" y="2498"/>
                            <a:pt x="529" y="2527"/>
                          </a:cubicBezTo>
                          <a:cubicBezTo>
                            <a:pt x="484" y="2556"/>
                            <a:pt x="414" y="2560"/>
                            <a:pt x="361" y="2557"/>
                          </a:cubicBezTo>
                          <a:cubicBezTo>
                            <a:pt x="308" y="2554"/>
                            <a:pt x="256" y="2537"/>
                            <a:pt x="211" y="2509"/>
                          </a:cubicBezTo>
                          <a:cubicBezTo>
                            <a:pt x="166" y="2481"/>
                            <a:pt x="121" y="2436"/>
                            <a:pt x="91" y="2389"/>
                          </a:cubicBezTo>
                          <a:cubicBezTo>
                            <a:pt x="61" y="2342"/>
                            <a:pt x="46" y="2275"/>
                            <a:pt x="31" y="2227"/>
                          </a:cubicBezTo>
                          <a:cubicBezTo>
                            <a:pt x="16" y="2179"/>
                            <a:pt x="2" y="2144"/>
                            <a:pt x="1" y="2101"/>
                          </a:cubicBezTo>
                          <a:cubicBezTo>
                            <a:pt x="0" y="2058"/>
                            <a:pt x="13" y="2018"/>
                            <a:pt x="25" y="1969"/>
                          </a:cubicBezTo>
                          <a:cubicBezTo>
                            <a:pt x="37" y="1920"/>
                            <a:pt x="53" y="1860"/>
                            <a:pt x="73" y="1807"/>
                          </a:cubicBezTo>
                          <a:cubicBezTo>
                            <a:pt x="93" y="1754"/>
                            <a:pt x="122" y="1698"/>
                            <a:pt x="145" y="1651"/>
                          </a:cubicBezTo>
                          <a:cubicBezTo>
                            <a:pt x="168" y="1604"/>
                            <a:pt x="192" y="1548"/>
                            <a:pt x="211" y="1525"/>
                          </a:cubicBezTo>
                          <a:cubicBezTo>
                            <a:pt x="230" y="1502"/>
                            <a:pt x="249" y="1502"/>
                            <a:pt x="259" y="1513"/>
                          </a:cubicBezTo>
                          <a:cubicBezTo>
                            <a:pt x="269" y="1524"/>
                            <a:pt x="278" y="1555"/>
                            <a:pt x="271" y="1591"/>
                          </a:cubicBezTo>
                          <a:cubicBezTo>
                            <a:pt x="264" y="1627"/>
                            <a:pt x="242" y="1682"/>
                            <a:pt x="217" y="1729"/>
                          </a:cubicBezTo>
                          <a:cubicBezTo>
                            <a:pt x="192" y="1776"/>
                            <a:pt x="145" y="1824"/>
                            <a:pt x="121" y="1873"/>
                          </a:cubicBezTo>
                          <a:cubicBezTo>
                            <a:pt x="97" y="1922"/>
                            <a:pt x="76" y="1970"/>
                            <a:pt x="73" y="2023"/>
                          </a:cubicBezTo>
                          <a:cubicBezTo>
                            <a:pt x="70" y="2076"/>
                            <a:pt x="87" y="2141"/>
                            <a:pt x="103" y="2191"/>
                          </a:cubicBezTo>
                          <a:cubicBezTo>
                            <a:pt x="119" y="2241"/>
                            <a:pt x="140" y="2285"/>
                            <a:pt x="169" y="2323"/>
                          </a:cubicBezTo>
                          <a:cubicBezTo>
                            <a:pt x="198" y="2361"/>
                            <a:pt x="232" y="2401"/>
                            <a:pt x="277" y="2419"/>
                          </a:cubicBezTo>
                          <a:cubicBezTo>
                            <a:pt x="322" y="2437"/>
                            <a:pt x="395" y="2440"/>
                            <a:pt x="439" y="2431"/>
                          </a:cubicBezTo>
                          <a:cubicBezTo>
                            <a:pt x="483" y="2422"/>
                            <a:pt x="515" y="2399"/>
                            <a:pt x="541" y="2365"/>
                          </a:cubicBezTo>
                          <a:cubicBezTo>
                            <a:pt x="567" y="2331"/>
                            <a:pt x="583" y="2280"/>
                            <a:pt x="595" y="2227"/>
                          </a:cubicBezTo>
                          <a:cubicBezTo>
                            <a:pt x="607" y="2174"/>
                            <a:pt x="616" y="2117"/>
                            <a:pt x="613" y="2047"/>
                          </a:cubicBezTo>
                          <a:cubicBezTo>
                            <a:pt x="610" y="1977"/>
                            <a:pt x="589" y="1871"/>
                            <a:pt x="577" y="1807"/>
                          </a:cubicBezTo>
                          <a:cubicBezTo>
                            <a:pt x="565" y="1743"/>
                            <a:pt x="555" y="1709"/>
                            <a:pt x="541" y="1663"/>
                          </a:cubicBezTo>
                          <a:cubicBezTo>
                            <a:pt x="527" y="1617"/>
                            <a:pt x="502" y="1561"/>
                            <a:pt x="493" y="1531"/>
                          </a:cubicBezTo>
                          <a:cubicBezTo>
                            <a:pt x="484" y="1501"/>
                            <a:pt x="480" y="1495"/>
                            <a:pt x="487" y="1483"/>
                          </a:cubicBezTo>
                          <a:cubicBezTo>
                            <a:pt x="494" y="1471"/>
                            <a:pt x="519" y="1455"/>
                            <a:pt x="535" y="1459"/>
                          </a:cubicBezTo>
                          <a:cubicBezTo>
                            <a:pt x="551" y="1463"/>
                            <a:pt x="568" y="1478"/>
                            <a:pt x="583" y="1507"/>
                          </a:cubicBezTo>
                          <a:cubicBezTo>
                            <a:pt x="598" y="1536"/>
                            <a:pt x="610" y="1583"/>
                            <a:pt x="625" y="1633"/>
                          </a:cubicBezTo>
                          <a:cubicBezTo>
                            <a:pt x="640" y="1683"/>
                            <a:pt x="657" y="1757"/>
                            <a:pt x="673" y="1807"/>
                          </a:cubicBezTo>
                          <a:cubicBezTo>
                            <a:pt x="689" y="1857"/>
                            <a:pt x="697" y="1905"/>
                            <a:pt x="721" y="1933"/>
                          </a:cubicBezTo>
                          <a:cubicBezTo>
                            <a:pt x="745" y="1961"/>
                            <a:pt x="776" y="1970"/>
                            <a:pt x="817" y="1975"/>
                          </a:cubicBezTo>
                          <a:cubicBezTo>
                            <a:pt x="858" y="1980"/>
                            <a:pt x="926" y="1980"/>
                            <a:pt x="967" y="1963"/>
                          </a:cubicBezTo>
                          <a:cubicBezTo>
                            <a:pt x="1008" y="1946"/>
                            <a:pt x="1035" y="1919"/>
                            <a:pt x="1063" y="1873"/>
                          </a:cubicBezTo>
                          <a:cubicBezTo>
                            <a:pt x="1091" y="1827"/>
                            <a:pt x="1122" y="1761"/>
                            <a:pt x="1135" y="1687"/>
                          </a:cubicBezTo>
                          <a:cubicBezTo>
                            <a:pt x="1148" y="1613"/>
                            <a:pt x="1144" y="1498"/>
                            <a:pt x="1141" y="1429"/>
                          </a:cubicBezTo>
                          <a:cubicBezTo>
                            <a:pt x="1138" y="1360"/>
                            <a:pt x="1140" y="1325"/>
                            <a:pt x="1117" y="1273"/>
                          </a:cubicBezTo>
                          <a:cubicBezTo>
                            <a:pt x="1094" y="1221"/>
                            <a:pt x="1042" y="1153"/>
                            <a:pt x="1003" y="1117"/>
                          </a:cubicBezTo>
                          <a:cubicBezTo>
                            <a:pt x="964" y="1081"/>
                            <a:pt x="919" y="1064"/>
                            <a:pt x="883" y="1057"/>
                          </a:cubicBezTo>
                          <a:cubicBezTo>
                            <a:pt x="847" y="1050"/>
                            <a:pt x="821" y="1063"/>
                            <a:pt x="787" y="1075"/>
                          </a:cubicBezTo>
                          <a:cubicBezTo>
                            <a:pt x="753" y="1087"/>
                            <a:pt x="706" y="1117"/>
                            <a:pt x="679" y="1129"/>
                          </a:cubicBezTo>
                          <a:cubicBezTo>
                            <a:pt x="652" y="1141"/>
                            <a:pt x="642" y="1149"/>
                            <a:pt x="625" y="1147"/>
                          </a:cubicBezTo>
                          <a:cubicBezTo>
                            <a:pt x="608" y="1145"/>
                            <a:pt x="584" y="1130"/>
                            <a:pt x="577" y="1117"/>
                          </a:cubicBezTo>
                          <a:cubicBezTo>
                            <a:pt x="570" y="1104"/>
                            <a:pt x="576" y="1083"/>
                            <a:pt x="583" y="1069"/>
                          </a:cubicBezTo>
                          <a:cubicBezTo>
                            <a:pt x="590" y="1055"/>
                            <a:pt x="599" y="1043"/>
                            <a:pt x="619" y="1033"/>
                          </a:cubicBezTo>
                          <a:cubicBezTo>
                            <a:pt x="639" y="1023"/>
                            <a:pt x="671" y="1025"/>
                            <a:pt x="703" y="1009"/>
                          </a:cubicBezTo>
                          <a:cubicBezTo>
                            <a:pt x="735" y="993"/>
                            <a:pt x="780" y="965"/>
                            <a:pt x="811" y="937"/>
                          </a:cubicBezTo>
                          <a:cubicBezTo>
                            <a:pt x="842" y="909"/>
                            <a:pt x="866" y="895"/>
                            <a:pt x="889" y="841"/>
                          </a:cubicBezTo>
                          <a:cubicBezTo>
                            <a:pt x="912" y="787"/>
                            <a:pt x="939" y="696"/>
                            <a:pt x="949" y="613"/>
                          </a:cubicBezTo>
                          <a:cubicBezTo>
                            <a:pt x="959" y="530"/>
                            <a:pt x="960" y="416"/>
                            <a:pt x="949" y="343"/>
                          </a:cubicBezTo>
                          <a:cubicBezTo>
                            <a:pt x="938" y="270"/>
                            <a:pt x="914" y="215"/>
                            <a:pt x="883" y="175"/>
                          </a:cubicBezTo>
                          <a:cubicBezTo>
                            <a:pt x="852" y="135"/>
                            <a:pt x="807" y="115"/>
                            <a:pt x="763" y="103"/>
                          </a:cubicBezTo>
                          <a:cubicBezTo>
                            <a:pt x="719" y="91"/>
                            <a:pt x="665" y="90"/>
                            <a:pt x="619" y="103"/>
                          </a:cubicBezTo>
                          <a:cubicBezTo>
                            <a:pt x="573" y="116"/>
                            <a:pt x="525" y="139"/>
                            <a:pt x="487" y="181"/>
                          </a:cubicBezTo>
                          <a:cubicBezTo>
                            <a:pt x="449" y="223"/>
                            <a:pt x="412" y="301"/>
                            <a:pt x="391" y="355"/>
                          </a:cubicBezTo>
                          <a:cubicBezTo>
                            <a:pt x="370" y="409"/>
                            <a:pt x="359" y="437"/>
                            <a:pt x="361" y="505"/>
                          </a:cubicBezTo>
                          <a:cubicBezTo>
                            <a:pt x="363" y="573"/>
                            <a:pt x="399" y="691"/>
                            <a:pt x="403" y="763"/>
                          </a:cubicBezTo>
                          <a:cubicBezTo>
                            <a:pt x="407" y="835"/>
                            <a:pt x="395" y="906"/>
                            <a:pt x="385" y="937"/>
                          </a:cubicBezTo>
                          <a:cubicBezTo>
                            <a:pt x="375" y="968"/>
                            <a:pt x="356" y="957"/>
                            <a:pt x="343" y="949"/>
                          </a:cubicBezTo>
                          <a:cubicBezTo>
                            <a:pt x="330" y="941"/>
                            <a:pt x="316" y="933"/>
                            <a:pt x="307" y="889"/>
                          </a:cubicBezTo>
                          <a:cubicBezTo>
                            <a:pt x="298" y="845"/>
                            <a:pt x="294" y="755"/>
                            <a:pt x="289" y="685"/>
                          </a:cubicBezTo>
                          <a:cubicBezTo>
                            <a:pt x="284" y="615"/>
                            <a:pt x="273" y="523"/>
                            <a:pt x="277" y="469"/>
                          </a:cubicBezTo>
                          <a:cubicBezTo>
                            <a:pt x="281" y="415"/>
                            <a:pt x="297" y="398"/>
                            <a:pt x="307" y="367"/>
                          </a:cubicBezTo>
                          <a:close/>
                        </a:path>
                      </a:pathLst>
                    </a:custGeom>
                    <a:solidFill>
                      <a:srgbClr val="E7D6B7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107" name="Freeform 11"/>
                    <p:cNvSpPr>
                      <a:spLocks/>
                    </p:cNvSpPr>
                    <p:nvPr/>
                  </p:nvSpPr>
                  <p:spPr bwMode="auto">
                    <a:xfrm>
                      <a:off x="1657" y="376"/>
                      <a:ext cx="865" cy="2071"/>
                    </a:xfrm>
                    <a:custGeom>
                      <a:avLst/>
                      <a:gdLst/>
                      <a:ahLst/>
                      <a:cxnLst>
                        <a:cxn ang="0">
                          <a:pos x="785" y="530"/>
                        </a:cxn>
                        <a:cxn ang="0">
                          <a:pos x="797" y="350"/>
                        </a:cxn>
                        <a:cxn ang="0">
                          <a:pos x="863" y="206"/>
                        </a:cxn>
                        <a:cxn ang="0">
                          <a:pos x="809" y="218"/>
                        </a:cxn>
                        <a:cxn ang="0">
                          <a:pos x="749" y="218"/>
                        </a:cxn>
                        <a:cxn ang="0">
                          <a:pos x="683" y="116"/>
                        </a:cxn>
                        <a:cxn ang="0">
                          <a:pos x="611" y="32"/>
                        </a:cxn>
                        <a:cxn ang="0">
                          <a:pos x="509" y="2"/>
                        </a:cxn>
                        <a:cxn ang="0">
                          <a:pos x="407" y="20"/>
                        </a:cxn>
                        <a:cxn ang="0">
                          <a:pos x="281" y="74"/>
                        </a:cxn>
                        <a:cxn ang="0">
                          <a:pos x="173" y="206"/>
                        </a:cxn>
                        <a:cxn ang="0">
                          <a:pos x="119" y="404"/>
                        </a:cxn>
                        <a:cxn ang="0">
                          <a:pos x="131" y="590"/>
                        </a:cxn>
                        <a:cxn ang="0">
                          <a:pos x="173" y="782"/>
                        </a:cxn>
                        <a:cxn ang="0">
                          <a:pos x="197" y="884"/>
                        </a:cxn>
                        <a:cxn ang="0">
                          <a:pos x="167" y="986"/>
                        </a:cxn>
                        <a:cxn ang="0">
                          <a:pos x="65" y="1124"/>
                        </a:cxn>
                        <a:cxn ang="0">
                          <a:pos x="17" y="1298"/>
                        </a:cxn>
                        <a:cxn ang="0">
                          <a:pos x="5" y="1550"/>
                        </a:cxn>
                        <a:cxn ang="0">
                          <a:pos x="47" y="1748"/>
                        </a:cxn>
                        <a:cxn ang="0">
                          <a:pos x="131" y="1898"/>
                        </a:cxn>
                        <a:cxn ang="0">
                          <a:pos x="299" y="1988"/>
                        </a:cxn>
                        <a:cxn ang="0">
                          <a:pos x="425" y="1982"/>
                        </a:cxn>
                        <a:cxn ang="0">
                          <a:pos x="467" y="1994"/>
                        </a:cxn>
                        <a:cxn ang="0">
                          <a:pos x="497" y="2066"/>
                        </a:cxn>
                        <a:cxn ang="0">
                          <a:pos x="497" y="1964"/>
                        </a:cxn>
                        <a:cxn ang="0">
                          <a:pos x="557" y="1778"/>
                        </a:cxn>
                        <a:cxn ang="0">
                          <a:pos x="617" y="1658"/>
                        </a:cxn>
                        <a:cxn ang="0">
                          <a:pos x="581" y="1700"/>
                        </a:cxn>
                        <a:cxn ang="0">
                          <a:pos x="515" y="1820"/>
                        </a:cxn>
                        <a:cxn ang="0">
                          <a:pos x="407" y="1904"/>
                        </a:cxn>
                        <a:cxn ang="0">
                          <a:pos x="269" y="1898"/>
                        </a:cxn>
                        <a:cxn ang="0">
                          <a:pos x="179" y="1814"/>
                        </a:cxn>
                        <a:cxn ang="0">
                          <a:pos x="113" y="1640"/>
                        </a:cxn>
                        <a:cxn ang="0">
                          <a:pos x="107" y="1394"/>
                        </a:cxn>
                        <a:cxn ang="0">
                          <a:pos x="137" y="1190"/>
                        </a:cxn>
                        <a:cxn ang="0">
                          <a:pos x="203" y="1070"/>
                        </a:cxn>
                        <a:cxn ang="0">
                          <a:pos x="323" y="1022"/>
                        </a:cxn>
                        <a:cxn ang="0">
                          <a:pos x="509" y="1076"/>
                        </a:cxn>
                        <a:cxn ang="0">
                          <a:pos x="611" y="1124"/>
                        </a:cxn>
                        <a:cxn ang="0">
                          <a:pos x="665" y="1100"/>
                        </a:cxn>
                        <a:cxn ang="0">
                          <a:pos x="659" y="1046"/>
                        </a:cxn>
                        <a:cxn ang="0">
                          <a:pos x="611" y="1004"/>
                        </a:cxn>
                        <a:cxn ang="0">
                          <a:pos x="497" y="980"/>
                        </a:cxn>
                        <a:cxn ang="0">
                          <a:pos x="323" y="896"/>
                        </a:cxn>
                        <a:cxn ang="0">
                          <a:pos x="233" y="680"/>
                        </a:cxn>
                        <a:cxn ang="0">
                          <a:pos x="209" y="416"/>
                        </a:cxn>
                        <a:cxn ang="0">
                          <a:pos x="317" y="170"/>
                        </a:cxn>
                        <a:cxn ang="0">
                          <a:pos x="485" y="110"/>
                        </a:cxn>
                        <a:cxn ang="0">
                          <a:pos x="617" y="164"/>
                        </a:cxn>
                        <a:cxn ang="0">
                          <a:pos x="707" y="290"/>
                        </a:cxn>
                        <a:cxn ang="0">
                          <a:pos x="737" y="428"/>
                        </a:cxn>
                        <a:cxn ang="0">
                          <a:pos x="773" y="602"/>
                        </a:cxn>
                        <a:cxn ang="0">
                          <a:pos x="809" y="584"/>
                        </a:cxn>
                        <a:cxn ang="0">
                          <a:pos x="785" y="530"/>
                        </a:cxn>
                      </a:cxnLst>
                      <a:rect l="0" t="0" r="r" b="b"/>
                      <a:pathLst>
                        <a:path w="865" h="2071">
                          <a:moveTo>
                            <a:pt x="785" y="530"/>
                          </a:moveTo>
                          <a:cubicBezTo>
                            <a:pt x="783" y="491"/>
                            <a:pt x="784" y="404"/>
                            <a:pt x="797" y="350"/>
                          </a:cubicBezTo>
                          <a:cubicBezTo>
                            <a:pt x="810" y="296"/>
                            <a:pt x="861" y="228"/>
                            <a:pt x="863" y="206"/>
                          </a:cubicBezTo>
                          <a:cubicBezTo>
                            <a:pt x="865" y="184"/>
                            <a:pt x="828" y="216"/>
                            <a:pt x="809" y="218"/>
                          </a:cubicBezTo>
                          <a:cubicBezTo>
                            <a:pt x="790" y="220"/>
                            <a:pt x="770" y="235"/>
                            <a:pt x="749" y="218"/>
                          </a:cubicBezTo>
                          <a:cubicBezTo>
                            <a:pt x="728" y="201"/>
                            <a:pt x="706" y="147"/>
                            <a:pt x="683" y="116"/>
                          </a:cubicBezTo>
                          <a:cubicBezTo>
                            <a:pt x="660" y="85"/>
                            <a:pt x="640" y="51"/>
                            <a:pt x="611" y="32"/>
                          </a:cubicBezTo>
                          <a:cubicBezTo>
                            <a:pt x="582" y="13"/>
                            <a:pt x="543" y="4"/>
                            <a:pt x="509" y="2"/>
                          </a:cubicBezTo>
                          <a:cubicBezTo>
                            <a:pt x="475" y="0"/>
                            <a:pt x="445" y="8"/>
                            <a:pt x="407" y="20"/>
                          </a:cubicBezTo>
                          <a:cubicBezTo>
                            <a:pt x="369" y="32"/>
                            <a:pt x="320" y="43"/>
                            <a:pt x="281" y="74"/>
                          </a:cubicBezTo>
                          <a:cubicBezTo>
                            <a:pt x="242" y="105"/>
                            <a:pt x="200" y="151"/>
                            <a:pt x="173" y="206"/>
                          </a:cubicBezTo>
                          <a:cubicBezTo>
                            <a:pt x="146" y="261"/>
                            <a:pt x="126" y="340"/>
                            <a:pt x="119" y="404"/>
                          </a:cubicBezTo>
                          <a:cubicBezTo>
                            <a:pt x="112" y="468"/>
                            <a:pt x="122" y="527"/>
                            <a:pt x="131" y="590"/>
                          </a:cubicBezTo>
                          <a:cubicBezTo>
                            <a:pt x="140" y="653"/>
                            <a:pt x="162" y="733"/>
                            <a:pt x="173" y="782"/>
                          </a:cubicBezTo>
                          <a:cubicBezTo>
                            <a:pt x="184" y="831"/>
                            <a:pt x="198" y="850"/>
                            <a:pt x="197" y="884"/>
                          </a:cubicBezTo>
                          <a:cubicBezTo>
                            <a:pt x="196" y="918"/>
                            <a:pt x="189" y="946"/>
                            <a:pt x="167" y="986"/>
                          </a:cubicBezTo>
                          <a:cubicBezTo>
                            <a:pt x="145" y="1026"/>
                            <a:pt x="90" y="1072"/>
                            <a:pt x="65" y="1124"/>
                          </a:cubicBezTo>
                          <a:cubicBezTo>
                            <a:pt x="40" y="1176"/>
                            <a:pt x="27" y="1227"/>
                            <a:pt x="17" y="1298"/>
                          </a:cubicBezTo>
                          <a:cubicBezTo>
                            <a:pt x="7" y="1369"/>
                            <a:pt x="0" y="1475"/>
                            <a:pt x="5" y="1550"/>
                          </a:cubicBezTo>
                          <a:cubicBezTo>
                            <a:pt x="10" y="1625"/>
                            <a:pt x="26" y="1690"/>
                            <a:pt x="47" y="1748"/>
                          </a:cubicBezTo>
                          <a:cubicBezTo>
                            <a:pt x="68" y="1806"/>
                            <a:pt x="89" y="1858"/>
                            <a:pt x="131" y="1898"/>
                          </a:cubicBezTo>
                          <a:cubicBezTo>
                            <a:pt x="173" y="1938"/>
                            <a:pt x="250" y="1974"/>
                            <a:pt x="299" y="1988"/>
                          </a:cubicBezTo>
                          <a:cubicBezTo>
                            <a:pt x="348" y="2002"/>
                            <a:pt x="397" y="1981"/>
                            <a:pt x="425" y="1982"/>
                          </a:cubicBezTo>
                          <a:cubicBezTo>
                            <a:pt x="453" y="1983"/>
                            <a:pt x="455" y="1980"/>
                            <a:pt x="467" y="1994"/>
                          </a:cubicBezTo>
                          <a:cubicBezTo>
                            <a:pt x="479" y="2008"/>
                            <a:pt x="492" y="2071"/>
                            <a:pt x="497" y="2066"/>
                          </a:cubicBezTo>
                          <a:cubicBezTo>
                            <a:pt x="502" y="2061"/>
                            <a:pt x="487" y="2012"/>
                            <a:pt x="497" y="1964"/>
                          </a:cubicBezTo>
                          <a:cubicBezTo>
                            <a:pt x="507" y="1916"/>
                            <a:pt x="537" y="1829"/>
                            <a:pt x="557" y="1778"/>
                          </a:cubicBezTo>
                          <a:cubicBezTo>
                            <a:pt x="577" y="1727"/>
                            <a:pt x="613" y="1671"/>
                            <a:pt x="617" y="1658"/>
                          </a:cubicBezTo>
                          <a:cubicBezTo>
                            <a:pt x="621" y="1645"/>
                            <a:pt x="598" y="1673"/>
                            <a:pt x="581" y="1700"/>
                          </a:cubicBezTo>
                          <a:cubicBezTo>
                            <a:pt x="564" y="1727"/>
                            <a:pt x="544" y="1786"/>
                            <a:pt x="515" y="1820"/>
                          </a:cubicBezTo>
                          <a:cubicBezTo>
                            <a:pt x="486" y="1854"/>
                            <a:pt x="448" y="1891"/>
                            <a:pt x="407" y="1904"/>
                          </a:cubicBezTo>
                          <a:cubicBezTo>
                            <a:pt x="366" y="1917"/>
                            <a:pt x="307" y="1913"/>
                            <a:pt x="269" y="1898"/>
                          </a:cubicBezTo>
                          <a:cubicBezTo>
                            <a:pt x="231" y="1883"/>
                            <a:pt x="205" y="1857"/>
                            <a:pt x="179" y="1814"/>
                          </a:cubicBezTo>
                          <a:cubicBezTo>
                            <a:pt x="153" y="1771"/>
                            <a:pt x="125" y="1710"/>
                            <a:pt x="113" y="1640"/>
                          </a:cubicBezTo>
                          <a:cubicBezTo>
                            <a:pt x="101" y="1570"/>
                            <a:pt x="103" y="1469"/>
                            <a:pt x="107" y="1394"/>
                          </a:cubicBezTo>
                          <a:cubicBezTo>
                            <a:pt x="111" y="1319"/>
                            <a:pt x="121" y="1244"/>
                            <a:pt x="137" y="1190"/>
                          </a:cubicBezTo>
                          <a:cubicBezTo>
                            <a:pt x="153" y="1136"/>
                            <a:pt x="172" y="1098"/>
                            <a:pt x="203" y="1070"/>
                          </a:cubicBezTo>
                          <a:cubicBezTo>
                            <a:pt x="234" y="1042"/>
                            <a:pt x="272" y="1021"/>
                            <a:pt x="323" y="1022"/>
                          </a:cubicBezTo>
                          <a:cubicBezTo>
                            <a:pt x="374" y="1023"/>
                            <a:pt x="461" y="1059"/>
                            <a:pt x="509" y="1076"/>
                          </a:cubicBezTo>
                          <a:cubicBezTo>
                            <a:pt x="557" y="1093"/>
                            <a:pt x="585" y="1120"/>
                            <a:pt x="611" y="1124"/>
                          </a:cubicBezTo>
                          <a:cubicBezTo>
                            <a:pt x="637" y="1128"/>
                            <a:pt x="657" y="1113"/>
                            <a:pt x="665" y="1100"/>
                          </a:cubicBezTo>
                          <a:cubicBezTo>
                            <a:pt x="673" y="1087"/>
                            <a:pt x="668" y="1062"/>
                            <a:pt x="659" y="1046"/>
                          </a:cubicBezTo>
                          <a:cubicBezTo>
                            <a:pt x="650" y="1030"/>
                            <a:pt x="638" y="1015"/>
                            <a:pt x="611" y="1004"/>
                          </a:cubicBezTo>
                          <a:cubicBezTo>
                            <a:pt x="584" y="993"/>
                            <a:pt x="545" y="998"/>
                            <a:pt x="497" y="980"/>
                          </a:cubicBezTo>
                          <a:cubicBezTo>
                            <a:pt x="449" y="962"/>
                            <a:pt x="367" y="946"/>
                            <a:pt x="323" y="896"/>
                          </a:cubicBezTo>
                          <a:cubicBezTo>
                            <a:pt x="279" y="846"/>
                            <a:pt x="252" y="760"/>
                            <a:pt x="233" y="680"/>
                          </a:cubicBezTo>
                          <a:cubicBezTo>
                            <a:pt x="214" y="600"/>
                            <a:pt x="195" y="501"/>
                            <a:pt x="209" y="416"/>
                          </a:cubicBezTo>
                          <a:cubicBezTo>
                            <a:pt x="223" y="331"/>
                            <a:pt x="271" y="221"/>
                            <a:pt x="317" y="170"/>
                          </a:cubicBezTo>
                          <a:cubicBezTo>
                            <a:pt x="363" y="119"/>
                            <a:pt x="435" y="111"/>
                            <a:pt x="485" y="110"/>
                          </a:cubicBezTo>
                          <a:cubicBezTo>
                            <a:pt x="535" y="109"/>
                            <a:pt x="580" y="134"/>
                            <a:pt x="617" y="164"/>
                          </a:cubicBezTo>
                          <a:cubicBezTo>
                            <a:pt x="654" y="194"/>
                            <a:pt x="687" y="246"/>
                            <a:pt x="707" y="290"/>
                          </a:cubicBezTo>
                          <a:cubicBezTo>
                            <a:pt x="727" y="334"/>
                            <a:pt x="726" y="376"/>
                            <a:pt x="737" y="428"/>
                          </a:cubicBezTo>
                          <a:cubicBezTo>
                            <a:pt x="748" y="480"/>
                            <a:pt x="761" y="576"/>
                            <a:pt x="773" y="602"/>
                          </a:cubicBezTo>
                          <a:cubicBezTo>
                            <a:pt x="785" y="628"/>
                            <a:pt x="807" y="597"/>
                            <a:pt x="809" y="584"/>
                          </a:cubicBezTo>
                          <a:cubicBezTo>
                            <a:pt x="811" y="571"/>
                            <a:pt x="787" y="569"/>
                            <a:pt x="785" y="530"/>
                          </a:cubicBezTo>
                          <a:close/>
                        </a:path>
                      </a:pathLst>
                    </a:custGeom>
                    <a:solidFill>
                      <a:srgbClr val="E7D6B7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4108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1428"/>
                    <a:ext cx="168" cy="246"/>
                  </a:xfrm>
                  <a:prstGeom prst="ellipse">
                    <a:avLst/>
                  </a:prstGeom>
                  <a:solidFill>
                    <a:srgbClr val="E7D6B7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109" name="Freeform 13"/>
                  <p:cNvSpPr>
                    <a:spLocks/>
                  </p:cNvSpPr>
                  <p:nvPr/>
                </p:nvSpPr>
                <p:spPr bwMode="auto">
                  <a:xfrm>
                    <a:off x="2595" y="741"/>
                    <a:ext cx="266" cy="521"/>
                  </a:xfrm>
                  <a:custGeom>
                    <a:avLst/>
                    <a:gdLst/>
                    <a:ahLst/>
                    <a:cxnLst>
                      <a:cxn ang="0">
                        <a:pos x="3" y="483"/>
                      </a:cxn>
                      <a:cxn ang="0">
                        <a:pos x="27" y="273"/>
                      </a:cxn>
                      <a:cxn ang="0">
                        <a:pos x="111" y="45"/>
                      </a:cxn>
                      <a:cxn ang="0">
                        <a:pos x="183" y="3"/>
                      </a:cxn>
                      <a:cxn ang="0">
                        <a:pos x="237" y="39"/>
                      </a:cxn>
                      <a:cxn ang="0">
                        <a:pos x="261" y="129"/>
                      </a:cxn>
                      <a:cxn ang="0">
                        <a:pos x="207" y="273"/>
                      </a:cxn>
                      <a:cxn ang="0">
                        <a:pos x="105" y="477"/>
                      </a:cxn>
                      <a:cxn ang="0">
                        <a:pos x="45" y="501"/>
                      </a:cxn>
                      <a:cxn ang="0">
                        <a:pos x="3" y="483"/>
                      </a:cxn>
                    </a:cxnLst>
                    <a:rect l="0" t="0" r="r" b="b"/>
                    <a:pathLst>
                      <a:path w="266" h="521">
                        <a:moveTo>
                          <a:pt x="3" y="483"/>
                        </a:moveTo>
                        <a:cubicBezTo>
                          <a:pt x="0" y="445"/>
                          <a:pt x="9" y="346"/>
                          <a:pt x="27" y="273"/>
                        </a:cubicBezTo>
                        <a:cubicBezTo>
                          <a:pt x="45" y="200"/>
                          <a:pt x="85" y="90"/>
                          <a:pt x="111" y="45"/>
                        </a:cubicBezTo>
                        <a:cubicBezTo>
                          <a:pt x="137" y="0"/>
                          <a:pt x="162" y="4"/>
                          <a:pt x="183" y="3"/>
                        </a:cubicBezTo>
                        <a:cubicBezTo>
                          <a:pt x="204" y="2"/>
                          <a:pt x="224" y="18"/>
                          <a:pt x="237" y="39"/>
                        </a:cubicBezTo>
                        <a:cubicBezTo>
                          <a:pt x="250" y="60"/>
                          <a:pt x="266" y="90"/>
                          <a:pt x="261" y="129"/>
                        </a:cubicBezTo>
                        <a:cubicBezTo>
                          <a:pt x="256" y="168"/>
                          <a:pt x="233" y="215"/>
                          <a:pt x="207" y="273"/>
                        </a:cubicBezTo>
                        <a:cubicBezTo>
                          <a:pt x="181" y="331"/>
                          <a:pt x="132" y="439"/>
                          <a:pt x="105" y="477"/>
                        </a:cubicBezTo>
                        <a:cubicBezTo>
                          <a:pt x="78" y="515"/>
                          <a:pt x="61" y="501"/>
                          <a:pt x="45" y="501"/>
                        </a:cubicBezTo>
                        <a:cubicBezTo>
                          <a:pt x="29" y="501"/>
                          <a:pt x="6" y="521"/>
                          <a:pt x="3" y="483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110" name="Freeform 14"/>
                  <p:cNvSpPr>
                    <a:spLocks/>
                  </p:cNvSpPr>
                  <p:nvPr/>
                </p:nvSpPr>
                <p:spPr bwMode="auto">
                  <a:xfrm>
                    <a:off x="2672" y="1593"/>
                    <a:ext cx="392" cy="340"/>
                  </a:xfrm>
                  <a:custGeom>
                    <a:avLst/>
                    <a:gdLst/>
                    <a:ahLst/>
                    <a:cxnLst>
                      <a:cxn ang="0">
                        <a:pos x="100" y="201"/>
                      </a:cxn>
                      <a:cxn ang="0">
                        <a:pos x="16" y="87"/>
                      </a:cxn>
                      <a:cxn ang="0">
                        <a:pos x="4" y="45"/>
                      </a:cxn>
                      <a:cxn ang="0">
                        <a:pos x="28" y="3"/>
                      </a:cxn>
                      <a:cxn ang="0">
                        <a:pos x="130" y="27"/>
                      </a:cxn>
                      <a:cxn ang="0">
                        <a:pos x="250" y="75"/>
                      </a:cxn>
                      <a:cxn ang="0">
                        <a:pos x="364" y="159"/>
                      </a:cxn>
                      <a:cxn ang="0">
                        <a:pos x="388" y="273"/>
                      </a:cxn>
                      <a:cxn ang="0">
                        <a:pos x="340" y="333"/>
                      </a:cxn>
                      <a:cxn ang="0">
                        <a:pos x="244" y="315"/>
                      </a:cxn>
                      <a:cxn ang="0">
                        <a:pos x="100" y="201"/>
                      </a:cxn>
                    </a:cxnLst>
                    <a:rect l="0" t="0" r="r" b="b"/>
                    <a:pathLst>
                      <a:path w="392" h="340">
                        <a:moveTo>
                          <a:pt x="100" y="201"/>
                        </a:moveTo>
                        <a:cubicBezTo>
                          <a:pt x="62" y="163"/>
                          <a:pt x="32" y="113"/>
                          <a:pt x="16" y="87"/>
                        </a:cubicBezTo>
                        <a:cubicBezTo>
                          <a:pt x="0" y="61"/>
                          <a:pt x="2" y="59"/>
                          <a:pt x="4" y="45"/>
                        </a:cubicBezTo>
                        <a:cubicBezTo>
                          <a:pt x="6" y="31"/>
                          <a:pt x="7" y="6"/>
                          <a:pt x="28" y="3"/>
                        </a:cubicBezTo>
                        <a:cubicBezTo>
                          <a:pt x="49" y="0"/>
                          <a:pt x="93" y="15"/>
                          <a:pt x="130" y="27"/>
                        </a:cubicBezTo>
                        <a:cubicBezTo>
                          <a:pt x="167" y="39"/>
                          <a:pt x="211" y="53"/>
                          <a:pt x="250" y="75"/>
                        </a:cubicBezTo>
                        <a:cubicBezTo>
                          <a:pt x="289" y="97"/>
                          <a:pt x="341" y="126"/>
                          <a:pt x="364" y="159"/>
                        </a:cubicBezTo>
                        <a:cubicBezTo>
                          <a:pt x="387" y="192"/>
                          <a:pt x="392" y="244"/>
                          <a:pt x="388" y="273"/>
                        </a:cubicBezTo>
                        <a:cubicBezTo>
                          <a:pt x="384" y="302"/>
                          <a:pt x="364" y="326"/>
                          <a:pt x="340" y="333"/>
                        </a:cubicBezTo>
                        <a:cubicBezTo>
                          <a:pt x="316" y="340"/>
                          <a:pt x="282" y="336"/>
                          <a:pt x="244" y="315"/>
                        </a:cubicBezTo>
                        <a:cubicBezTo>
                          <a:pt x="206" y="294"/>
                          <a:pt x="138" y="239"/>
                          <a:pt x="100" y="201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111" name="Freeform 15"/>
                  <p:cNvSpPr>
                    <a:spLocks/>
                  </p:cNvSpPr>
                  <p:nvPr/>
                </p:nvSpPr>
                <p:spPr bwMode="auto">
                  <a:xfrm>
                    <a:off x="2412" y="1929"/>
                    <a:ext cx="151" cy="558"/>
                  </a:xfrm>
                  <a:custGeom>
                    <a:avLst/>
                    <a:gdLst/>
                    <a:ahLst/>
                    <a:cxnLst>
                      <a:cxn ang="0">
                        <a:pos x="18" y="165"/>
                      </a:cxn>
                      <a:cxn ang="0">
                        <a:pos x="42" y="39"/>
                      </a:cxn>
                      <a:cxn ang="0">
                        <a:pos x="66" y="3"/>
                      </a:cxn>
                      <a:cxn ang="0">
                        <a:pos x="108" y="27"/>
                      </a:cxn>
                      <a:cxn ang="0">
                        <a:pos x="138" y="165"/>
                      </a:cxn>
                      <a:cxn ang="0">
                        <a:pos x="144" y="423"/>
                      </a:cxn>
                      <a:cxn ang="0">
                        <a:pos x="96" y="543"/>
                      </a:cxn>
                      <a:cxn ang="0">
                        <a:pos x="24" y="513"/>
                      </a:cxn>
                      <a:cxn ang="0">
                        <a:pos x="0" y="315"/>
                      </a:cxn>
                      <a:cxn ang="0">
                        <a:pos x="18" y="165"/>
                      </a:cxn>
                    </a:cxnLst>
                    <a:rect l="0" t="0" r="r" b="b"/>
                    <a:pathLst>
                      <a:path w="151" h="558">
                        <a:moveTo>
                          <a:pt x="18" y="165"/>
                        </a:moveTo>
                        <a:cubicBezTo>
                          <a:pt x="25" y="119"/>
                          <a:pt x="34" y="66"/>
                          <a:pt x="42" y="39"/>
                        </a:cubicBezTo>
                        <a:cubicBezTo>
                          <a:pt x="50" y="12"/>
                          <a:pt x="55" y="5"/>
                          <a:pt x="66" y="3"/>
                        </a:cubicBezTo>
                        <a:cubicBezTo>
                          <a:pt x="77" y="1"/>
                          <a:pt x="96" y="0"/>
                          <a:pt x="108" y="27"/>
                        </a:cubicBezTo>
                        <a:cubicBezTo>
                          <a:pt x="120" y="54"/>
                          <a:pt x="132" y="99"/>
                          <a:pt x="138" y="165"/>
                        </a:cubicBezTo>
                        <a:cubicBezTo>
                          <a:pt x="144" y="231"/>
                          <a:pt x="151" y="360"/>
                          <a:pt x="144" y="423"/>
                        </a:cubicBezTo>
                        <a:cubicBezTo>
                          <a:pt x="137" y="486"/>
                          <a:pt x="116" y="528"/>
                          <a:pt x="96" y="543"/>
                        </a:cubicBezTo>
                        <a:cubicBezTo>
                          <a:pt x="76" y="558"/>
                          <a:pt x="40" y="551"/>
                          <a:pt x="24" y="513"/>
                        </a:cubicBezTo>
                        <a:cubicBezTo>
                          <a:pt x="8" y="475"/>
                          <a:pt x="0" y="372"/>
                          <a:pt x="0" y="315"/>
                        </a:cubicBezTo>
                        <a:cubicBezTo>
                          <a:pt x="0" y="258"/>
                          <a:pt x="11" y="211"/>
                          <a:pt x="18" y="165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112" name="Freeform 16"/>
                  <p:cNvSpPr>
                    <a:spLocks/>
                  </p:cNvSpPr>
                  <p:nvPr/>
                </p:nvSpPr>
                <p:spPr bwMode="auto">
                  <a:xfrm>
                    <a:off x="1907" y="1589"/>
                    <a:ext cx="392" cy="253"/>
                  </a:xfrm>
                  <a:custGeom>
                    <a:avLst/>
                    <a:gdLst/>
                    <a:ahLst/>
                    <a:cxnLst>
                      <a:cxn ang="0">
                        <a:pos x="175" y="61"/>
                      </a:cxn>
                      <a:cxn ang="0">
                        <a:pos x="307" y="19"/>
                      </a:cxn>
                      <a:cxn ang="0">
                        <a:pos x="367" y="7"/>
                      </a:cxn>
                      <a:cxn ang="0">
                        <a:pos x="385" y="61"/>
                      </a:cxn>
                      <a:cxn ang="0">
                        <a:pos x="325" y="133"/>
                      </a:cxn>
                      <a:cxn ang="0">
                        <a:pos x="193" y="223"/>
                      </a:cxn>
                      <a:cxn ang="0">
                        <a:pos x="37" y="247"/>
                      </a:cxn>
                      <a:cxn ang="0">
                        <a:pos x="1" y="187"/>
                      </a:cxn>
                      <a:cxn ang="0">
                        <a:pos x="43" y="115"/>
                      </a:cxn>
                      <a:cxn ang="0">
                        <a:pos x="175" y="61"/>
                      </a:cxn>
                    </a:cxnLst>
                    <a:rect l="0" t="0" r="r" b="b"/>
                    <a:pathLst>
                      <a:path w="392" h="253">
                        <a:moveTo>
                          <a:pt x="175" y="61"/>
                        </a:moveTo>
                        <a:cubicBezTo>
                          <a:pt x="219" y="45"/>
                          <a:pt x="275" y="28"/>
                          <a:pt x="307" y="19"/>
                        </a:cubicBezTo>
                        <a:cubicBezTo>
                          <a:pt x="339" y="10"/>
                          <a:pt x="354" y="0"/>
                          <a:pt x="367" y="7"/>
                        </a:cubicBezTo>
                        <a:cubicBezTo>
                          <a:pt x="380" y="14"/>
                          <a:pt x="392" y="40"/>
                          <a:pt x="385" y="61"/>
                        </a:cubicBezTo>
                        <a:cubicBezTo>
                          <a:pt x="378" y="82"/>
                          <a:pt x="357" y="106"/>
                          <a:pt x="325" y="133"/>
                        </a:cubicBezTo>
                        <a:cubicBezTo>
                          <a:pt x="293" y="160"/>
                          <a:pt x="241" y="204"/>
                          <a:pt x="193" y="223"/>
                        </a:cubicBezTo>
                        <a:cubicBezTo>
                          <a:pt x="145" y="242"/>
                          <a:pt x="69" y="253"/>
                          <a:pt x="37" y="247"/>
                        </a:cubicBezTo>
                        <a:cubicBezTo>
                          <a:pt x="5" y="241"/>
                          <a:pt x="0" y="209"/>
                          <a:pt x="1" y="187"/>
                        </a:cubicBezTo>
                        <a:cubicBezTo>
                          <a:pt x="2" y="165"/>
                          <a:pt x="15" y="136"/>
                          <a:pt x="43" y="115"/>
                        </a:cubicBezTo>
                        <a:cubicBezTo>
                          <a:pt x="71" y="94"/>
                          <a:pt x="131" y="77"/>
                          <a:pt x="175" y="61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113" name="Freeform 17"/>
                  <p:cNvSpPr>
                    <a:spLocks/>
                  </p:cNvSpPr>
                  <p:nvPr/>
                </p:nvSpPr>
                <p:spPr bwMode="auto">
                  <a:xfrm>
                    <a:off x="2094" y="930"/>
                    <a:ext cx="238" cy="386"/>
                  </a:xfrm>
                  <a:custGeom>
                    <a:avLst/>
                    <a:gdLst/>
                    <a:ahLst/>
                    <a:cxnLst>
                      <a:cxn ang="0">
                        <a:pos x="78" y="270"/>
                      </a:cxn>
                      <a:cxn ang="0">
                        <a:pos x="24" y="192"/>
                      </a:cxn>
                      <a:cxn ang="0">
                        <a:pos x="0" y="96"/>
                      </a:cxn>
                      <a:cxn ang="0">
                        <a:pos x="24" y="12"/>
                      </a:cxn>
                      <a:cxn ang="0">
                        <a:pos x="120" y="24"/>
                      </a:cxn>
                      <a:cxn ang="0">
                        <a:pos x="180" y="132"/>
                      </a:cxn>
                      <a:cxn ang="0">
                        <a:pos x="234" y="306"/>
                      </a:cxn>
                      <a:cxn ang="0">
                        <a:pos x="204" y="378"/>
                      </a:cxn>
                      <a:cxn ang="0">
                        <a:pos x="168" y="354"/>
                      </a:cxn>
                      <a:cxn ang="0">
                        <a:pos x="78" y="270"/>
                      </a:cxn>
                    </a:cxnLst>
                    <a:rect l="0" t="0" r="r" b="b"/>
                    <a:pathLst>
                      <a:path w="238" h="386">
                        <a:moveTo>
                          <a:pt x="78" y="270"/>
                        </a:moveTo>
                        <a:cubicBezTo>
                          <a:pt x="54" y="243"/>
                          <a:pt x="37" y="221"/>
                          <a:pt x="24" y="192"/>
                        </a:cubicBezTo>
                        <a:cubicBezTo>
                          <a:pt x="11" y="163"/>
                          <a:pt x="0" y="126"/>
                          <a:pt x="0" y="96"/>
                        </a:cubicBezTo>
                        <a:cubicBezTo>
                          <a:pt x="0" y="66"/>
                          <a:pt x="4" y="24"/>
                          <a:pt x="24" y="12"/>
                        </a:cubicBezTo>
                        <a:cubicBezTo>
                          <a:pt x="44" y="0"/>
                          <a:pt x="94" y="4"/>
                          <a:pt x="120" y="24"/>
                        </a:cubicBezTo>
                        <a:cubicBezTo>
                          <a:pt x="146" y="44"/>
                          <a:pt x="161" y="85"/>
                          <a:pt x="180" y="132"/>
                        </a:cubicBezTo>
                        <a:cubicBezTo>
                          <a:pt x="199" y="179"/>
                          <a:pt x="230" y="265"/>
                          <a:pt x="234" y="306"/>
                        </a:cubicBezTo>
                        <a:cubicBezTo>
                          <a:pt x="238" y="347"/>
                          <a:pt x="215" y="370"/>
                          <a:pt x="204" y="378"/>
                        </a:cubicBezTo>
                        <a:cubicBezTo>
                          <a:pt x="193" y="386"/>
                          <a:pt x="190" y="372"/>
                          <a:pt x="168" y="354"/>
                        </a:cubicBezTo>
                        <a:cubicBezTo>
                          <a:pt x="146" y="336"/>
                          <a:pt x="102" y="297"/>
                          <a:pt x="78" y="270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pic>
              <p:nvPicPr>
                <p:cNvPr id="4114" name="Picture 18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/>
                <a:srcRect/>
                <a:stretch>
                  <a:fillRect/>
                </a:stretch>
              </p:blipFill>
              <p:spPr bwMode="auto">
                <a:xfrm>
                  <a:off x="5280" y="144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4115" name="Picture 19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/>
                <a:srcRect/>
                <a:stretch>
                  <a:fillRect/>
                </a:stretch>
              </p:blipFill>
              <p:spPr bwMode="auto">
                <a:xfrm>
                  <a:off x="5574" y="144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4116" name="Picture 20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/>
                <a:srcRect/>
                <a:stretch>
                  <a:fillRect/>
                </a:stretch>
              </p:blipFill>
              <p:spPr bwMode="auto">
                <a:xfrm>
                  <a:off x="5424" y="336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4117" name="Picture 21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/>
                <a:srcRect/>
                <a:stretch>
                  <a:fillRect/>
                </a:stretch>
              </p:blipFill>
              <p:spPr bwMode="auto">
                <a:xfrm>
                  <a:off x="5376" y="576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4118" name="Picture 22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/>
                <a:srcRect/>
                <a:stretch>
                  <a:fillRect/>
                </a:stretch>
              </p:blipFill>
              <p:spPr bwMode="auto">
                <a:xfrm>
                  <a:off x="5574" y="528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4119" name="Picture 23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/>
                <a:srcRect/>
                <a:stretch>
                  <a:fillRect/>
                </a:stretch>
              </p:blipFill>
              <p:spPr bwMode="auto">
                <a:xfrm>
                  <a:off x="5472" y="768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4120" name="Picture 24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/>
                <a:srcRect/>
                <a:stretch>
                  <a:fillRect/>
                </a:stretch>
              </p:blipFill>
              <p:spPr bwMode="auto">
                <a:xfrm>
                  <a:off x="5574" y="1008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4121" name="Picture 25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/>
                <a:srcRect/>
                <a:stretch>
                  <a:fillRect/>
                </a:stretch>
              </p:blipFill>
              <p:spPr bwMode="auto">
                <a:xfrm>
                  <a:off x="5574" y="1248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</p:grpSp>
          <p:grpSp>
            <p:nvGrpSpPr>
              <p:cNvPr id="4122" name="Group 26"/>
              <p:cNvGrpSpPr>
                <a:grpSpLocks/>
              </p:cNvGrpSpPr>
              <p:nvPr userDrawn="1"/>
            </p:nvGrpSpPr>
            <p:grpSpPr bwMode="auto">
              <a:xfrm>
                <a:off x="4944" y="1008"/>
                <a:ext cx="522" cy="2967"/>
                <a:chOff x="4944" y="1008"/>
                <a:chExt cx="522" cy="2967"/>
              </a:xfrm>
            </p:grpSpPr>
            <p:pic>
              <p:nvPicPr>
                <p:cNvPr id="4123" name="Picture 27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/>
                <a:srcRect/>
                <a:stretch>
                  <a:fillRect/>
                </a:stretch>
              </p:blipFill>
              <p:spPr bwMode="auto">
                <a:xfrm>
                  <a:off x="5136" y="1008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4124" name="Picture 28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/>
                <a:srcRect/>
                <a:stretch>
                  <a:fillRect/>
                </a:stretch>
              </p:blipFill>
              <p:spPr bwMode="auto">
                <a:xfrm>
                  <a:off x="5184" y="1200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4125" name="Picture 29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/>
                <a:srcRect/>
                <a:stretch>
                  <a:fillRect/>
                </a:stretch>
              </p:blipFill>
              <p:spPr bwMode="auto">
                <a:xfrm>
                  <a:off x="5136" y="1584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4126" name="Picture 30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/>
                <a:srcRect/>
                <a:stretch>
                  <a:fillRect/>
                </a:stretch>
              </p:blipFill>
              <p:spPr bwMode="auto">
                <a:xfrm>
                  <a:off x="5280" y="1728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4127" name="Picture 31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/>
                <a:srcRect/>
                <a:stretch>
                  <a:fillRect/>
                </a:stretch>
              </p:blipFill>
              <p:spPr bwMode="auto">
                <a:xfrm>
                  <a:off x="5040" y="1824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4128" name="Picture 32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/>
                <a:srcRect/>
                <a:stretch>
                  <a:fillRect/>
                </a:stretch>
              </p:blipFill>
              <p:spPr bwMode="auto">
                <a:xfrm>
                  <a:off x="5088" y="2016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4129" name="Picture 33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/>
                <a:srcRect/>
                <a:stretch>
                  <a:fillRect/>
                </a:stretch>
              </p:blipFill>
              <p:spPr bwMode="auto">
                <a:xfrm>
                  <a:off x="5280" y="2064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4130" name="Picture 34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/>
                <a:srcRect/>
                <a:stretch>
                  <a:fillRect/>
                </a:stretch>
              </p:blipFill>
              <p:spPr bwMode="auto">
                <a:xfrm>
                  <a:off x="5232" y="2352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4131" name="Picture 35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/>
                <a:srcRect/>
                <a:stretch>
                  <a:fillRect/>
                </a:stretch>
              </p:blipFill>
              <p:spPr bwMode="auto">
                <a:xfrm>
                  <a:off x="4992" y="2208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4132" name="Picture 36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/>
                <a:srcRect/>
                <a:stretch>
                  <a:fillRect/>
                </a:stretch>
              </p:blipFill>
              <p:spPr bwMode="auto">
                <a:xfrm>
                  <a:off x="4992" y="2448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4133" name="Picture 37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/>
                <a:srcRect/>
                <a:stretch>
                  <a:fillRect/>
                </a:stretch>
              </p:blipFill>
              <p:spPr bwMode="auto">
                <a:xfrm>
                  <a:off x="5136" y="2592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4134" name="Picture 38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/>
                <a:srcRect/>
                <a:stretch>
                  <a:fillRect/>
                </a:stretch>
              </p:blipFill>
              <p:spPr bwMode="auto">
                <a:xfrm>
                  <a:off x="5232" y="1392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4135" name="Picture 39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/>
                <a:srcRect/>
                <a:stretch>
                  <a:fillRect/>
                </a:stretch>
              </p:blipFill>
              <p:spPr bwMode="auto">
                <a:xfrm>
                  <a:off x="4944" y="2736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4136" name="Picture 40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/>
                <a:srcRect/>
                <a:stretch>
                  <a:fillRect/>
                </a:stretch>
              </p:blipFill>
              <p:spPr bwMode="auto">
                <a:xfrm>
                  <a:off x="4992" y="3072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4137" name="Picture 41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/>
                <a:srcRect/>
                <a:stretch>
                  <a:fillRect/>
                </a:stretch>
              </p:blipFill>
              <p:spPr bwMode="auto">
                <a:xfrm>
                  <a:off x="5232" y="3312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4138" name="Picture 42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/>
                <a:srcRect/>
                <a:stretch>
                  <a:fillRect/>
                </a:stretch>
              </p:blipFill>
              <p:spPr bwMode="auto">
                <a:xfrm>
                  <a:off x="4992" y="3408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4139" name="Picture 43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/>
                <a:srcRect/>
                <a:stretch>
                  <a:fillRect/>
                </a:stretch>
              </p:blipFill>
              <p:spPr bwMode="auto">
                <a:xfrm>
                  <a:off x="5088" y="3552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4140" name="Picture 44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/>
                <a:srcRect/>
                <a:stretch>
                  <a:fillRect/>
                </a:stretch>
              </p:blipFill>
              <p:spPr bwMode="auto">
                <a:xfrm>
                  <a:off x="4992" y="3792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4141" name="Picture 45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/>
                <a:srcRect/>
                <a:stretch>
                  <a:fillRect/>
                </a:stretch>
              </p:blipFill>
              <p:spPr bwMode="auto">
                <a:xfrm>
                  <a:off x="5184" y="3696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</p:grpSp>
        </p:grpSp>
        <p:sp>
          <p:nvSpPr>
            <p:cNvPr id="4142" name="Freeform 46"/>
            <p:cNvSpPr>
              <a:spLocks/>
            </p:cNvSpPr>
            <p:nvPr/>
          </p:nvSpPr>
          <p:spPr bwMode="auto">
            <a:xfrm>
              <a:off x="5010" y="3092"/>
              <a:ext cx="750" cy="1222"/>
            </a:xfrm>
            <a:custGeom>
              <a:avLst/>
              <a:gdLst/>
              <a:ahLst/>
              <a:cxnLst>
                <a:cxn ang="0">
                  <a:pos x="372" y="154"/>
                </a:cxn>
                <a:cxn ang="0">
                  <a:pos x="378" y="412"/>
                </a:cxn>
                <a:cxn ang="0">
                  <a:pos x="312" y="724"/>
                </a:cxn>
                <a:cxn ang="0">
                  <a:pos x="138" y="928"/>
                </a:cxn>
                <a:cxn ang="0">
                  <a:pos x="0" y="976"/>
                </a:cxn>
                <a:cxn ang="0">
                  <a:pos x="0" y="1222"/>
                </a:cxn>
                <a:cxn ang="0">
                  <a:pos x="750" y="1222"/>
                </a:cxn>
                <a:cxn ang="0">
                  <a:pos x="750" y="178"/>
                </a:cxn>
                <a:cxn ang="0">
                  <a:pos x="372" y="154"/>
                </a:cxn>
              </a:cxnLst>
              <a:rect l="0" t="0" r="r" b="b"/>
              <a:pathLst>
                <a:path w="750" h="1222">
                  <a:moveTo>
                    <a:pt x="372" y="154"/>
                  </a:moveTo>
                  <a:cubicBezTo>
                    <a:pt x="309" y="193"/>
                    <a:pt x="388" y="317"/>
                    <a:pt x="378" y="412"/>
                  </a:cubicBezTo>
                  <a:cubicBezTo>
                    <a:pt x="368" y="507"/>
                    <a:pt x="352" y="638"/>
                    <a:pt x="312" y="724"/>
                  </a:cubicBezTo>
                  <a:cubicBezTo>
                    <a:pt x="272" y="810"/>
                    <a:pt x="190" y="886"/>
                    <a:pt x="138" y="928"/>
                  </a:cubicBezTo>
                  <a:cubicBezTo>
                    <a:pt x="86" y="970"/>
                    <a:pt x="23" y="927"/>
                    <a:pt x="0" y="976"/>
                  </a:cubicBezTo>
                  <a:lnTo>
                    <a:pt x="0" y="1222"/>
                  </a:lnTo>
                  <a:lnTo>
                    <a:pt x="750" y="1222"/>
                  </a:lnTo>
                  <a:lnTo>
                    <a:pt x="750" y="178"/>
                  </a:lnTo>
                  <a:cubicBezTo>
                    <a:pt x="687" y="0"/>
                    <a:pt x="451" y="159"/>
                    <a:pt x="372" y="154"/>
                  </a:cubicBezTo>
                  <a:close/>
                </a:path>
              </a:pathLst>
            </a:custGeom>
            <a:gradFill rotWithShape="0">
              <a:gsLst>
                <a:gs pos="0">
                  <a:srgbClr val="FAE3B7"/>
                </a:gs>
                <a:gs pos="17999">
                  <a:srgbClr val="A28949"/>
                </a:gs>
                <a:gs pos="31000">
                  <a:srgbClr val="835E17"/>
                </a:gs>
                <a:gs pos="33000">
                  <a:srgbClr val="BD922A"/>
                </a:gs>
                <a:gs pos="37000">
                  <a:srgbClr val="FBE4AE"/>
                </a:gs>
                <a:gs pos="78999">
                  <a:srgbClr val="BD922A"/>
                </a:gs>
                <a:gs pos="87000">
                  <a:srgbClr val="BD922A"/>
                </a:gs>
                <a:gs pos="100000">
                  <a:srgbClr val="FBE4AE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3" name="Freeform 47"/>
            <p:cNvSpPr>
              <a:spLocks/>
            </p:cNvSpPr>
            <p:nvPr/>
          </p:nvSpPr>
          <p:spPr bwMode="auto">
            <a:xfrm>
              <a:off x="5001" y="3060"/>
              <a:ext cx="768" cy="1260"/>
            </a:xfrm>
            <a:custGeom>
              <a:avLst/>
              <a:gdLst/>
              <a:ahLst/>
              <a:cxnLst>
                <a:cxn ang="0">
                  <a:pos x="0" y="1260"/>
                </a:cxn>
                <a:cxn ang="0">
                  <a:pos x="0" y="1134"/>
                </a:cxn>
                <a:cxn ang="0">
                  <a:pos x="210" y="1032"/>
                </a:cxn>
                <a:cxn ang="0">
                  <a:pos x="324" y="918"/>
                </a:cxn>
                <a:cxn ang="0">
                  <a:pos x="414" y="714"/>
                </a:cxn>
                <a:cxn ang="0">
                  <a:pos x="450" y="456"/>
                </a:cxn>
                <a:cxn ang="0">
                  <a:pos x="438" y="258"/>
                </a:cxn>
                <a:cxn ang="0">
                  <a:pos x="684" y="0"/>
                </a:cxn>
                <a:cxn ang="0">
                  <a:pos x="768" y="18"/>
                </a:cxn>
                <a:cxn ang="0">
                  <a:pos x="768" y="1254"/>
                </a:cxn>
                <a:cxn ang="0">
                  <a:pos x="0" y="1260"/>
                </a:cxn>
              </a:cxnLst>
              <a:rect l="0" t="0" r="r" b="b"/>
              <a:pathLst>
                <a:path w="768" h="1260">
                  <a:moveTo>
                    <a:pt x="0" y="1260"/>
                  </a:moveTo>
                  <a:lnTo>
                    <a:pt x="0" y="1134"/>
                  </a:lnTo>
                  <a:lnTo>
                    <a:pt x="210" y="1032"/>
                  </a:lnTo>
                  <a:lnTo>
                    <a:pt x="324" y="918"/>
                  </a:lnTo>
                  <a:lnTo>
                    <a:pt x="414" y="714"/>
                  </a:lnTo>
                  <a:lnTo>
                    <a:pt x="450" y="456"/>
                  </a:lnTo>
                  <a:lnTo>
                    <a:pt x="438" y="258"/>
                  </a:lnTo>
                  <a:lnTo>
                    <a:pt x="684" y="0"/>
                  </a:lnTo>
                  <a:lnTo>
                    <a:pt x="768" y="18"/>
                  </a:lnTo>
                  <a:lnTo>
                    <a:pt x="768" y="1254"/>
                  </a:lnTo>
                  <a:lnTo>
                    <a:pt x="0" y="1260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/>
                </a:gs>
                <a:gs pos="50000">
                  <a:schemeClr val="hlink"/>
                </a:gs>
                <a:gs pos="100000">
                  <a:schemeClr val="folHlink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4" name="Freeform 48"/>
            <p:cNvSpPr>
              <a:spLocks/>
            </p:cNvSpPr>
            <p:nvPr/>
          </p:nvSpPr>
          <p:spPr bwMode="auto">
            <a:xfrm>
              <a:off x="4994" y="1775"/>
              <a:ext cx="776" cy="2543"/>
            </a:xfrm>
            <a:custGeom>
              <a:avLst/>
              <a:gdLst/>
              <a:ahLst/>
              <a:cxnLst>
                <a:cxn ang="0">
                  <a:pos x="550" y="115"/>
                </a:cxn>
                <a:cxn ang="0">
                  <a:pos x="460" y="529"/>
                </a:cxn>
                <a:cxn ang="0">
                  <a:pos x="298" y="925"/>
                </a:cxn>
                <a:cxn ang="0">
                  <a:pos x="76" y="1267"/>
                </a:cxn>
                <a:cxn ang="0">
                  <a:pos x="4" y="1339"/>
                </a:cxn>
                <a:cxn ang="0">
                  <a:pos x="100" y="1351"/>
                </a:cxn>
                <a:cxn ang="0">
                  <a:pos x="286" y="1399"/>
                </a:cxn>
                <a:cxn ang="0">
                  <a:pos x="394" y="1525"/>
                </a:cxn>
                <a:cxn ang="0">
                  <a:pos x="478" y="1705"/>
                </a:cxn>
                <a:cxn ang="0">
                  <a:pos x="478" y="1969"/>
                </a:cxn>
                <a:cxn ang="0">
                  <a:pos x="370" y="2263"/>
                </a:cxn>
                <a:cxn ang="0">
                  <a:pos x="124" y="2479"/>
                </a:cxn>
                <a:cxn ang="0">
                  <a:pos x="22" y="2515"/>
                </a:cxn>
                <a:cxn ang="0">
                  <a:pos x="196" y="2533"/>
                </a:cxn>
                <a:cxn ang="0">
                  <a:pos x="388" y="2455"/>
                </a:cxn>
                <a:cxn ang="0">
                  <a:pos x="502" y="2299"/>
                </a:cxn>
                <a:cxn ang="0">
                  <a:pos x="598" y="2197"/>
                </a:cxn>
                <a:cxn ang="0">
                  <a:pos x="694" y="2197"/>
                </a:cxn>
                <a:cxn ang="0">
                  <a:pos x="742" y="2230"/>
                </a:cxn>
                <a:cxn ang="0">
                  <a:pos x="712" y="2137"/>
                </a:cxn>
                <a:cxn ang="0">
                  <a:pos x="664" y="1807"/>
                </a:cxn>
                <a:cxn ang="0">
                  <a:pos x="670" y="1561"/>
                </a:cxn>
                <a:cxn ang="0">
                  <a:pos x="718" y="1393"/>
                </a:cxn>
                <a:cxn ang="0">
                  <a:pos x="748" y="1219"/>
                </a:cxn>
                <a:cxn ang="0">
                  <a:pos x="550" y="115"/>
                </a:cxn>
              </a:cxnLst>
              <a:rect l="0" t="0" r="r" b="b"/>
              <a:pathLst>
                <a:path w="776" h="2543">
                  <a:moveTo>
                    <a:pt x="550" y="115"/>
                  </a:moveTo>
                  <a:cubicBezTo>
                    <a:pt x="502" y="0"/>
                    <a:pt x="502" y="394"/>
                    <a:pt x="460" y="529"/>
                  </a:cubicBezTo>
                  <a:cubicBezTo>
                    <a:pt x="418" y="664"/>
                    <a:pt x="362" y="802"/>
                    <a:pt x="298" y="925"/>
                  </a:cubicBezTo>
                  <a:cubicBezTo>
                    <a:pt x="234" y="1048"/>
                    <a:pt x="125" y="1198"/>
                    <a:pt x="76" y="1267"/>
                  </a:cubicBezTo>
                  <a:cubicBezTo>
                    <a:pt x="27" y="1336"/>
                    <a:pt x="0" y="1325"/>
                    <a:pt x="4" y="1339"/>
                  </a:cubicBezTo>
                  <a:cubicBezTo>
                    <a:pt x="8" y="1353"/>
                    <a:pt x="53" y="1341"/>
                    <a:pt x="100" y="1351"/>
                  </a:cubicBezTo>
                  <a:cubicBezTo>
                    <a:pt x="147" y="1361"/>
                    <a:pt x="237" y="1370"/>
                    <a:pt x="286" y="1399"/>
                  </a:cubicBezTo>
                  <a:cubicBezTo>
                    <a:pt x="335" y="1428"/>
                    <a:pt x="362" y="1474"/>
                    <a:pt x="394" y="1525"/>
                  </a:cubicBezTo>
                  <a:cubicBezTo>
                    <a:pt x="426" y="1576"/>
                    <a:pt x="464" y="1631"/>
                    <a:pt x="478" y="1705"/>
                  </a:cubicBezTo>
                  <a:cubicBezTo>
                    <a:pt x="492" y="1779"/>
                    <a:pt x="496" y="1876"/>
                    <a:pt x="478" y="1969"/>
                  </a:cubicBezTo>
                  <a:cubicBezTo>
                    <a:pt x="460" y="2062"/>
                    <a:pt x="429" y="2178"/>
                    <a:pt x="370" y="2263"/>
                  </a:cubicBezTo>
                  <a:cubicBezTo>
                    <a:pt x="311" y="2348"/>
                    <a:pt x="238" y="2428"/>
                    <a:pt x="124" y="2479"/>
                  </a:cubicBezTo>
                  <a:cubicBezTo>
                    <a:pt x="66" y="2521"/>
                    <a:pt x="10" y="2506"/>
                    <a:pt x="22" y="2515"/>
                  </a:cubicBezTo>
                  <a:cubicBezTo>
                    <a:pt x="34" y="2524"/>
                    <a:pt x="135" y="2543"/>
                    <a:pt x="196" y="2533"/>
                  </a:cubicBezTo>
                  <a:cubicBezTo>
                    <a:pt x="257" y="2523"/>
                    <a:pt x="337" y="2494"/>
                    <a:pt x="388" y="2455"/>
                  </a:cubicBezTo>
                  <a:cubicBezTo>
                    <a:pt x="439" y="2416"/>
                    <a:pt x="467" y="2342"/>
                    <a:pt x="502" y="2299"/>
                  </a:cubicBezTo>
                  <a:cubicBezTo>
                    <a:pt x="537" y="2256"/>
                    <a:pt x="566" y="2214"/>
                    <a:pt x="598" y="2197"/>
                  </a:cubicBezTo>
                  <a:cubicBezTo>
                    <a:pt x="630" y="2180"/>
                    <a:pt x="670" y="2191"/>
                    <a:pt x="694" y="2197"/>
                  </a:cubicBezTo>
                  <a:cubicBezTo>
                    <a:pt x="718" y="2203"/>
                    <a:pt x="739" y="2240"/>
                    <a:pt x="742" y="2230"/>
                  </a:cubicBezTo>
                  <a:cubicBezTo>
                    <a:pt x="745" y="2220"/>
                    <a:pt x="725" y="2207"/>
                    <a:pt x="712" y="2137"/>
                  </a:cubicBezTo>
                  <a:cubicBezTo>
                    <a:pt x="699" y="2067"/>
                    <a:pt x="671" y="1903"/>
                    <a:pt x="664" y="1807"/>
                  </a:cubicBezTo>
                  <a:cubicBezTo>
                    <a:pt x="657" y="1711"/>
                    <a:pt x="661" y="1630"/>
                    <a:pt x="670" y="1561"/>
                  </a:cubicBezTo>
                  <a:cubicBezTo>
                    <a:pt x="679" y="1492"/>
                    <a:pt x="705" y="1450"/>
                    <a:pt x="718" y="1393"/>
                  </a:cubicBezTo>
                  <a:cubicBezTo>
                    <a:pt x="731" y="1336"/>
                    <a:pt x="776" y="1427"/>
                    <a:pt x="748" y="1219"/>
                  </a:cubicBezTo>
                  <a:cubicBezTo>
                    <a:pt x="720" y="1011"/>
                    <a:pt x="598" y="230"/>
                    <a:pt x="550" y="11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5" name="Freeform 49" descr="kimonopat1"/>
            <p:cNvSpPr>
              <a:spLocks/>
            </p:cNvSpPr>
            <p:nvPr/>
          </p:nvSpPr>
          <p:spPr bwMode="auto">
            <a:xfrm>
              <a:off x="5046" y="2229"/>
              <a:ext cx="617" cy="1376"/>
            </a:xfrm>
            <a:custGeom>
              <a:avLst/>
              <a:gdLst/>
              <a:ahLst/>
              <a:cxnLst>
                <a:cxn ang="0">
                  <a:pos x="486" y="3"/>
                </a:cxn>
                <a:cxn ang="0">
                  <a:pos x="402" y="381"/>
                </a:cxn>
                <a:cxn ang="0">
                  <a:pos x="216" y="777"/>
                </a:cxn>
                <a:cxn ang="0">
                  <a:pos x="0" y="1119"/>
                </a:cxn>
                <a:cxn ang="0">
                  <a:pos x="102" y="1101"/>
                </a:cxn>
                <a:cxn ang="0">
                  <a:pos x="282" y="1119"/>
                </a:cxn>
                <a:cxn ang="0">
                  <a:pos x="378" y="1185"/>
                </a:cxn>
                <a:cxn ang="0">
                  <a:pos x="432" y="1269"/>
                </a:cxn>
                <a:cxn ang="0">
                  <a:pos x="444" y="1365"/>
                </a:cxn>
                <a:cxn ang="0">
                  <a:pos x="498" y="1203"/>
                </a:cxn>
                <a:cxn ang="0">
                  <a:pos x="564" y="825"/>
                </a:cxn>
                <a:cxn ang="0">
                  <a:pos x="606" y="363"/>
                </a:cxn>
                <a:cxn ang="0">
                  <a:pos x="486" y="3"/>
                </a:cxn>
              </a:cxnLst>
              <a:rect l="0" t="0" r="r" b="b"/>
              <a:pathLst>
                <a:path w="617" h="1376">
                  <a:moveTo>
                    <a:pt x="486" y="3"/>
                  </a:moveTo>
                  <a:cubicBezTo>
                    <a:pt x="452" y="6"/>
                    <a:pt x="447" y="252"/>
                    <a:pt x="402" y="381"/>
                  </a:cubicBezTo>
                  <a:cubicBezTo>
                    <a:pt x="357" y="510"/>
                    <a:pt x="283" y="654"/>
                    <a:pt x="216" y="777"/>
                  </a:cubicBezTo>
                  <a:cubicBezTo>
                    <a:pt x="149" y="900"/>
                    <a:pt x="19" y="1065"/>
                    <a:pt x="0" y="1119"/>
                  </a:cubicBezTo>
                  <a:cubicBezTo>
                    <a:pt x="48" y="1119"/>
                    <a:pt x="55" y="1101"/>
                    <a:pt x="102" y="1101"/>
                  </a:cubicBezTo>
                  <a:cubicBezTo>
                    <a:pt x="149" y="1101"/>
                    <a:pt x="236" y="1105"/>
                    <a:pt x="282" y="1119"/>
                  </a:cubicBezTo>
                  <a:cubicBezTo>
                    <a:pt x="328" y="1133"/>
                    <a:pt x="353" y="1160"/>
                    <a:pt x="378" y="1185"/>
                  </a:cubicBezTo>
                  <a:cubicBezTo>
                    <a:pt x="403" y="1210"/>
                    <a:pt x="421" y="1239"/>
                    <a:pt x="432" y="1269"/>
                  </a:cubicBezTo>
                  <a:cubicBezTo>
                    <a:pt x="443" y="1299"/>
                    <a:pt x="433" y="1376"/>
                    <a:pt x="444" y="1365"/>
                  </a:cubicBezTo>
                  <a:cubicBezTo>
                    <a:pt x="455" y="1354"/>
                    <a:pt x="478" y="1293"/>
                    <a:pt x="498" y="1203"/>
                  </a:cubicBezTo>
                  <a:cubicBezTo>
                    <a:pt x="518" y="1113"/>
                    <a:pt x="546" y="965"/>
                    <a:pt x="564" y="825"/>
                  </a:cubicBezTo>
                  <a:cubicBezTo>
                    <a:pt x="582" y="685"/>
                    <a:pt x="617" y="496"/>
                    <a:pt x="606" y="363"/>
                  </a:cubicBezTo>
                  <a:cubicBezTo>
                    <a:pt x="595" y="230"/>
                    <a:pt x="520" y="0"/>
                    <a:pt x="486" y="3"/>
                  </a:cubicBezTo>
                  <a:close/>
                </a:path>
              </a:pathLst>
            </a:custGeom>
            <a:blipFill dpi="0" rotWithShape="0">
              <a:blip r:embed="rId14" cstate="print"/>
              <a:srcRect/>
              <a:tile tx="0" ty="0" sx="100000" sy="100000" flip="none" algn="tl"/>
            </a:blip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6" name="Freeform 50" descr="kimonopat1"/>
            <p:cNvSpPr>
              <a:spLocks/>
            </p:cNvSpPr>
            <p:nvPr/>
          </p:nvSpPr>
          <p:spPr bwMode="auto">
            <a:xfrm>
              <a:off x="5193" y="269"/>
              <a:ext cx="576" cy="3180"/>
            </a:xfrm>
            <a:custGeom>
              <a:avLst/>
              <a:gdLst/>
              <a:ahLst/>
              <a:cxnLst>
                <a:cxn ang="0">
                  <a:pos x="42" y="61"/>
                </a:cxn>
                <a:cxn ang="0">
                  <a:pos x="156" y="517"/>
                </a:cxn>
                <a:cxn ang="0">
                  <a:pos x="288" y="991"/>
                </a:cxn>
                <a:cxn ang="0">
                  <a:pos x="414" y="1435"/>
                </a:cxn>
                <a:cxn ang="0">
                  <a:pos x="576" y="1807"/>
                </a:cxn>
                <a:cxn ang="0">
                  <a:pos x="576" y="3055"/>
                </a:cxn>
                <a:cxn ang="0">
                  <a:pos x="414" y="2557"/>
                </a:cxn>
                <a:cxn ang="0">
                  <a:pos x="252" y="1765"/>
                </a:cxn>
                <a:cxn ang="0">
                  <a:pos x="126" y="961"/>
                </a:cxn>
                <a:cxn ang="0">
                  <a:pos x="12" y="151"/>
                </a:cxn>
                <a:cxn ang="0">
                  <a:pos x="42" y="61"/>
                </a:cxn>
              </a:cxnLst>
              <a:rect l="0" t="0" r="r" b="b"/>
              <a:pathLst>
                <a:path w="576" h="3180">
                  <a:moveTo>
                    <a:pt x="42" y="61"/>
                  </a:moveTo>
                  <a:cubicBezTo>
                    <a:pt x="66" y="122"/>
                    <a:pt x="115" y="362"/>
                    <a:pt x="156" y="517"/>
                  </a:cubicBezTo>
                  <a:cubicBezTo>
                    <a:pt x="197" y="672"/>
                    <a:pt x="245" y="838"/>
                    <a:pt x="288" y="991"/>
                  </a:cubicBezTo>
                  <a:cubicBezTo>
                    <a:pt x="331" y="1144"/>
                    <a:pt x="366" y="1299"/>
                    <a:pt x="414" y="1435"/>
                  </a:cubicBezTo>
                  <a:cubicBezTo>
                    <a:pt x="462" y="1571"/>
                    <a:pt x="549" y="1537"/>
                    <a:pt x="576" y="1807"/>
                  </a:cubicBezTo>
                  <a:lnTo>
                    <a:pt x="576" y="3055"/>
                  </a:lnTo>
                  <a:cubicBezTo>
                    <a:pt x="549" y="3180"/>
                    <a:pt x="468" y="2772"/>
                    <a:pt x="414" y="2557"/>
                  </a:cubicBezTo>
                  <a:cubicBezTo>
                    <a:pt x="360" y="2342"/>
                    <a:pt x="300" y="2031"/>
                    <a:pt x="252" y="1765"/>
                  </a:cubicBezTo>
                  <a:cubicBezTo>
                    <a:pt x="204" y="1499"/>
                    <a:pt x="166" y="1230"/>
                    <a:pt x="126" y="961"/>
                  </a:cubicBezTo>
                  <a:cubicBezTo>
                    <a:pt x="86" y="692"/>
                    <a:pt x="24" y="299"/>
                    <a:pt x="12" y="151"/>
                  </a:cubicBezTo>
                  <a:cubicBezTo>
                    <a:pt x="0" y="3"/>
                    <a:pt x="18" y="0"/>
                    <a:pt x="42" y="61"/>
                  </a:cubicBezTo>
                  <a:close/>
                </a:path>
              </a:pathLst>
            </a:custGeom>
            <a:blipFill dpi="0" rotWithShape="0">
              <a:blip r:embed="rId14" cstate="print"/>
              <a:srcRect/>
              <a:tile tx="0" ty="0" sx="100000" sy="100000" flip="none" algn="tl"/>
            </a:blip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7" name="Freeform 51"/>
            <p:cNvSpPr>
              <a:spLocks/>
            </p:cNvSpPr>
            <p:nvPr/>
          </p:nvSpPr>
          <p:spPr bwMode="auto">
            <a:xfrm>
              <a:off x="5197" y="165"/>
              <a:ext cx="573" cy="1935"/>
            </a:xfrm>
            <a:custGeom>
              <a:avLst/>
              <a:gdLst/>
              <a:ahLst/>
              <a:cxnLst>
                <a:cxn ang="0">
                  <a:pos x="69" y="63"/>
                </a:cxn>
                <a:cxn ang="0">
                  <a:pos x="207" y="549"/>
                </a:cxn>
                <a:cxn ang="0">
                  <a:pos x="381" y="1101"/>
                </a:cxn>
                <a:cxn ang="0">
                  <a:pos x="573" y="1575"/>
                </a:cxn>
                <a:cxn ang="0">
                  <a:pos x="573" y="1935"/>
                </a:cxn>
                <a:cxn ang="0">
                  <a:pos x="321" y="1449"/>
                </a:cxn>
                <a:cxn ang="0">
                  <a:pos x="147" y="699"/>
                </a:cxn>
                <a:cxn ang="0">
                  <a:pos x="15" y="171"/>
                </a:cxn>
                <a:cxn ang="0">
                  <a:pos x="69" y="63"/>
                </a:cxn>
              </a:cxnLst>
              <a:rect l="0" t="0" r="r" b="b"/>
              <a:pathLst>
                <a:path w="573" h="1935">
                  <a:moveTo>
                    <a:pt x="69" y="63"/>
                  </a:moveTo>
                  <a:cubicBezTo>
                    <a:pt x="101" y="126"/>
                    <a:pt x="155" y="376"/>
                    <a:pt x="207" y="549"/>
                  </a:cubicBezTo>
                  <a:cubicBezTo>
                    <a:pt x="259" y="722"/>
                    <a:pt x="320" y="930"/>
                    <a:pt x="381" y="1101"/>
                  </a:cubicBezTo>
                  <a:cubicBezTo>
                    <a:pt x="442" y="1272"/>
                    <a:pt x="541" y="1436"/>
                    <a:pt x="573" y="1575"/>
                  </a:cubicBezTo>
                  <a:lnTo>
                    <a:pt x="573" y="1935"/>
                  </a:lnTo>
                  <a:cubicBezTo>
                    <a:pt x="531" y="1914"/>
                    <a:pt x="392" y="1655"/>
                    <a:pt x="321" y="1449"/>
                  </a:cubicBezTo>
                  <a:cubicBezTo>
                    <a:pt x="250" y="1243"/>
                    <a:pt x="198" y="912"/>
                    <a:pt x="147" y="699"/>
                  </a:cubicBezTo>
                  <a:cubicBezTo>
                    <a:pt x="96" y="486"/>
                    <a:pt x="30" y="274"/>
                    <a:pt x="15" y="171"/>
                  </a:cubicBezTo>
                  <a:cubicBezTo>
                    <a:pt x="0" y="68"/>
                    <a:pt x="37" y="0"/>
                    <a:pt x="69" y="63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8" name="Freeform 52"/>
            <p:cNvSpPr>
              <a:spLocks/>
            </p:cNvSpPr>
            <p:nvPr/>
          </p:nvSpPr>
          <p:spPr bwMode="auto">
            <a:xfrm>
              <a:off x="5004" y="0"/>
              <a:ext cx="363" cy="2112"/>
            </a:xfrm>
            <a:custGeom>
              <a:avLst/>
              <a:gdLst/>
              <a:ahLst/>
              <a:cxnLst>
                <a:cxn ang="0">
                  <a:pos x="0" y="2094"/>
                </a:cxn>
                <a:cxn ang="0">
                  <a:pos x="66" y="1992"/>
                </a:cxn>
                <a:cxn ang="0">
                  <a:pos x="150" y="1464"/>
                </a:cxn>
                <a:cxn ang="0">
                  <a:pos x="234" y="678"/>
                </a:cxn>
                <a:cxn ang="0">
                  <a:pos x="324" y="0"/>
                </a:cxn>
                <a:cxn ang="0">
                  <a:pos x="0" y="0"/>
                </a:cxn>
                <a:cxn ang="0">
                  <a:pos x="0" y="2094"/>
                </a:cxn>
              </a:cxnLst>
              <a:rect l="0" t="0" r="r" b="b"/>
              <a:pathLst>
                <a:path w="363" h="2112">
                  <a:moveTo>
                    <a:pt x="0" y="2094"/>
                  </a:moveTo>
                  <a:cubicBezTo>
                    <a:pt x="54" y="2112"/>
                    <a:pt x="41" y="2097"/>
                    <a:pt x="66" y="1992"/>
                  </a:cubicBezTo>
                  <a:cubicBezTo>
                    <a:pt x="91" y="1887"/>
                    <a:pt x="122" y="1683"/>
                    <a:pt x="150" y="1464"/>
                  </a:cubicBezTo>
                  <a:cubicBezTo>
                    <a:pt x="178" y="1245"/>
                    <a:pt x="205" y="922"/>
                    <a:pt x="234" y="678"/>
                  </a:cubicBezTo>
                  <a:cubicBezTo>
                    <a:pt x="263" y="434"/>
                    <a:pt x="363" y="113"/>
                    <a:pt x="324" y="0"/>
                  </a:cubicBezTo>
                  <a:lnTo>
                    <a:pt x="0" y="0"/>
                  </a:lnTo>
                  <a:cubicBezTo>
                    <a:pt x="0" y="0"/>
                    <a:pt x="0" y="2094"/>
                    <a:pt x="0" y="2094"/>
                  </a:cubicBezTo>
                  <a:close/>
                </a:path>
              </a:pathLst>
            </a:custGeom>
            <a:gradFill rotWithShape="0">
              <a:gsLst>
                <a:gs pos="0">
                  <a:srgbClr val="FAE3B7"/>
                </a:gs>
                <a:gs pos="17999">
                  <a:srgbClr val="A28949"/>
                </a:gs>
                <a:gs pos="31000">
                  <a:srgbClr val="835E17"/>
                </a:gs>
                <a:gs pos="33000">
                  <a:srgbClr val="BD922A"/>
                </a:gs>
                <a:gs pos="37000">
                  <a:srgbClr val="FBE4AE"/>
                </a:gs>
                <a:gs pos="78999">
                  <a:srgbClr val="BD922A"/>
                </a:gs>
                <a:gs pos="87000">
                  <a:srgbClr val="BD922A"/>
                </a:gs>
                <a:gs pos="100000">
                  <a:srgbClr val="FBE4AE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9" name="Freeform 53"/>
            <p:cNvSpPr>
              <a:spLocks/>
            </p:cNvSpPr>
            <p:nvPr/>
          </p:nvSpPr>
          <p:spPr bwMode="auto">
            <a:xfrm>
              <a:off x="5004" y="1"/>
              <a:ext cx="189" cy="2112"/>
            </a:xfrm>
            <a:custGeom>
              <a:avLst/>
              <a:gdLst/>
              <a:ahLst/>
              <a:cxnLst>
                <a:cxn ang="0">
                  <a:pos x="0" y="2094"/>
                </a:cxn>
                <a:cxn ang="0">
                  <a:pos x="66" y="1992"/>
                </a:cxn>
                <a:cxn ang="0">
                  <a:pos x="150" y="1464"/>
                </a:cxn>
                <a:cxn ang="0">
                  <a:pos x="234" y="678"/>
                </a:cxn>
                <a:cxn ang="0">
                  <a:pos x="324" y="0"/>
                </a:cxn>
                <a:cxn ang="0">
                  <a:pos x="0" y="0"/>
                </a:cxn>
                <a:cxn ang="0">
                  <a:pos x="0" y="2094"/>
                </a:cxn>
              </a:cxnLst>
              <a:rect l="0" t="0" r="r" b="b"/>
              <a:pathLst>
                <a:path w="363" h="2112">
                  <a:moveTo>
                    <a:pt x="0" y="2094"/>
                  </a:moveTo>
                  <a:cubicBezTo>
                    <a:pt x="54" y="2112"/>
                    <a:pt x="41" y="2097"/>
                    <a:pt x="66" y="1992"/>
                  </a:cubicBezTo>
                  <a:cubicBezTo>
                    <a:pt x="91" y="1887"/>
                    <a:pt x="122" y="1683"/>
                    <a:pt x="150" y="1464"/>
                  </a:cubicBezTo>
                  <a:cubicBezTo>
                    <a:pt x="178" y="1245"/>
                    <a:pt x="205" y="922"/>
                    <a:pt x="234" y="678"/>
                  </a:cubicBezTo>
                  <a:cubicBezTo>
                    <a:pt x="263" y="434"/>
                    <a:pt x="363" y="113"/>
                    <a:pt x="324" y="0"/>
                  </a:cubicBezTo>
                  <a:lnTo>
                    <a:pt x="0" y="0"/>
                  </a:lnTo>
                  <a:cubicBezTo>
                    <a:pt x="0" y="0"/>
                    <a:pt x="0" y="2094"/>
                    <a:pt x="0" y="209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folHlink"/>
                </a:gs>
                <a:gs pos="50000">
                  <a:schemeClr val="hlink"/>
                </a:gs>
                <a:gs pos="100000">
                  <a:schemeClr val="folHlink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0" name="Rectangle 54"/>
            <p:cNvSpPr>
              <a:spLocks noChangeArrowheads="1"/>
            </p:cNvSpPr>
            <p:nvPr/>
          </p:nvSpPr>
          <p:spPr bwMode="auto">
            <a:xfrm>
              <a:off x="4955" y="1"/>
              <a:ext cx="56" cy="4320"/>
            </a:xfrm>
            <a:prstGeom prst="rect">
              <a:avLst/>
            </a:prstGeom>
            <a:gradFill rotWithShape="0">
              <a:gsLst>
                <a:gs pos="0">
                  <a:srgbClr val="FAE3B7"/>
                </a:gs>
                <a:gs pos="17999">
                  <a:srgbClr val="A28949"/>
                </a:gs>
                <a:gs pos="31000">
                  <a:srgbClr val="835E17"/>
                </a:gs>
                <a:gs pos="33000">
                  <a:srgbClr val="BD922A"/>
                </a:gs>
                <a:gs pos="37000">
                  <a:srgbClr val="FBE4AE"/>
                </a:gs>
                <a:gs pos="78999">
                  <a:srgbClr val="BD922A"/>
                </a:gs>
                <a:gs pos="87000">
                  <a:srgbClr val="BD922A"/>
                </a:gs>
                <a:gs pos="100000">
                  <a:srgbClr val="FBE4AE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kumimoji="1" lang="en-US"/>
            </a:p>
          </p:txBody>
        </p:sp>
        <p:sp>
          <p:nvSpPr>
            <p:cNvPr id="4151" name="Freeform 55"/>
            <p:cNvSpPr>
              <a:spLocks/>
            </p:cNvSpPr>
            <p:nvPr/>
          </p:nvSpPr>
          <p:spPr bwMode="auto">
            <a:xfrm>
              <a:off x="5013" y="3924"/>
              <a:ext cx="734" cy="390"/>
            </a:xfrm>
            <a:custGeom>
              <a:avLst/>
              <a:gdLst/>
              <a:ahLst/>
              <a:cxnLst>
                <a:cxn ang="0">
                  <a:pos x="1" y="357"/>
                </a:cxn>
                <a:cxn ang="0">
                  <a:pos x="109" y="341"/>
                </a:cxn>
                <a:cxn ang="0">
                  <a:pos x="241" y="305"/>
                </a:cxn>
                <a:cxn ang="0">
                  <a:pos x="353" y="209"/>
                </a:cxn>
                <a:cxn ang="0">
                  <a:pos x="429" y="89"/>
                </a:cxn>
                <a:cxn ang="0">
                  <a:pos x="493" y="17"/>
                </a:cxn>
                <a:cxn ang="0">
                  <a:pos x="577" y="1"/>
                </a:cxn>
                <a:cxn ang="0">
                  <a:pos x="629" y="21"/>
                </a:cxn>
                <a:cxn ang="0">
                  <a:pos x="673" y="65"/>
                </a:cxn>
                <a:cxn ang="0">
                  <a:pos x="673" y="137"/>
                </a:cxn>
                <a:cxn ang="0">
                  <a:pos x="561" y="225"/>
                </a:cxn>
                <a:cxn ang="0">
                  <a:pos x="425" y="297"/>
                </a:cxn>
                <a:cxn ang="0">
                  <a:pos x="245" y="357"/>
                </a:cxn>
                <a:cxn ang="0">
                  <a:pos x="113" y="377"/>
                </a:cxn>
                <a:cxn ang="0">
                  <a:pos x="1" y="357"/>
                </a:cxn>
              </a:cxnLst>
              <a:rect l="0" t="0" r="r" b="b"/>
              <a:pathLst>
                <a:path w="692" h="378">
                  <a:moveTo>
                    <a:pt x="1" y="357"/>
                  </a:moveTo>
                  <a:cubicBezTo>
                    <a:pt x="0" y="351"/>
                    <a:pt x="69" y="350"/>
                    <a:pt x="109" y="341"/>
                  </a:cubicBezTo>
                  <a:cubicBezTo>
                    <a:pt x="149" y="332"/>
                    <a:pt x="200" y="327"/>
                    <a:pt x="241" y="305"/>
                  </a:cubicBezTo>
                  <a:cubicBezTo>
                    <a:pt x="282" y="283"/>
                    <a:pt x="322" y="245"/>
                    <a:pt x="353" y="209"/>
                  </a:cubicBezTo>
                  <a:cubicBezTo>
                    <a:pt x="384" y="173"/>
                    <a:pt x="406" y="121"/>
                    <a:pt x="429" y="89"/>
                  </a:cubicBezTo>
                  <a:cubicBezTo>
                    <a:pt x="452" y="57"/>
                    <a:pt x="468" y="32"/>
                    <a:pt x="493" y="17"/>
                  </a:cubicBezTo>
                  <a:cubicBezTo>
                    <a:pt x="518" y="2"/>
                    <a:pt x="554" y="0"/>
                    <a:pt x="577" y="1"/>
                  </a:cubicBezTo>
                  <a:cubicBezTo>
                    <a:pt x="600" y="2"/>
                    <a:pt x="613" y="10"/>
                    <a:pt x="629" y="21"/>
                  </a:cubicBezTo>
                  <a:cubicBezTo>
                    <a:pt x="645" y="32"/>
                    <a:pt x="666" y="46"/>
                    <a:pt x="673" y="65"/>
                  </a:cubicBezTo>
                  <a:cubicBezTo>
                    <a:pt x="680" y="84"/>
                    <a:pt x="692" y="110"/>
                    <a:pt x="673" y="137"/>
                  </a:cubicBezTo>
                  <a:cubicBezTo>
                    <a:pt x="654" y="164"/>
                    <a:pt x="602" y="198"/>
                    <a:pt x="561" y="225"/>
                  </a:cubicBezTo>
                  <a:cubicBezTo>
                    <a:pt x="520" y="252"/>
                    <a:pt x="478" y="275"/>
                    <a:pt x="425" y="297"/>
                  </a:cubicBezTo>
                  <a:cubicBezTo>
                    <a:pt x="372" y="319"/>
                    <a:pt x="297" y="344"/>
                    <a:pt x="245" y="357"/>
                  </a:cubicBezTo>
                  <a:cubicBezTo>
                    <a:pt x="193" y="370"/>
                    <a:pt x="156" y="376"/>
                    <a:pt x="113" y="377"/>
                  </a:cubicBezTo>
                  <a:cubicBezTo>
                    <a:pt x="70" y="378"/>
                    <a:pt x="2" y="363"/>
                    <a:pt x="1" y="357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2" name="AutoShape 56"/>
            <p:cNvSpPr>
              <a:spLocks noChangeArrowheads="1"/>
            </p:cNvSpPr>
            <p:nvPr/>
          </p:nvSpPr>
          <p:spPr bwMode="hidden">
            <a:xfrm rot="5400000">
              <a:off x="2724" y="2089"/>
              <a:ext cx="4320" cy="142"/>
            </a:xfrm>
            <a:custGeom>
              <a:avLst/>
              <a:gdLst>
                <a:gd name="G0" fmla="+- 607 0 0"/>
                <a:gd name="G1" fmla="+- 21600 0 607"/>
                <a:gd name="G2" fmla="*/ 607 1 2"/>
                <a:gd name="G3" fmla="+- 21600 0 G2"/>
                <a:gd name="G4" fmla="+/ 607 21600 2"/>
                <a:gd name="G5" fmla="+/ G1 0 2"/>
                <a:gd name="G6" fmla="*/ 21600 21600 607"/>
                <a:gd name="G7" fmla="*/ G6 1 2"/>
                <a:gd name="G8" fmla="+- 21600 0 G7"/>
                <a:gd name="G9" fmla="*/ 21600 1 2"/>
                <a:gd name="G10" fmla="+- 607 0 G9"/>
                <a:gd name="G11" fmla="?: G10 G8 0"/>
                <a:gd name="G12" fmla="?: G10 G7 21600"/>
                <a:gd name="T0" fmla="*/ 21296 w 21600"/>
                <a:gd name="T1" fmla="*/ 10800 h 21600"/>
                <a:gd name="T2" fmla="*/ 10800 w 21600"/>
                <a:gd name="T3" fmla="*/ 21600 h 21600"/>
                <a:gd name="T4" fmla="*/ 304 w 21600"/>
                <a:gd name="T5" fmla="*/ 10800 h 21600"/>
                <a:gd name="T6" fmla="*/ 10800 w 21600"/>
                <a:gd name="T7" fmla="*/ 0 h 21600"/>
                <a:gd name="T8" fmla="*/ 2104 w 21600"/>
                <a:gd name="T9" fmla="*/ 2104 h 21600"/>
                <a:gd name="T10" fmla="*/ 19496 w 21600"/>
                <a:gd name="T11" fmla="*/ 19496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607" y="21600"/>
                  </a:lnTo>
                  <a:lnTo>
                    <a:pt x="20993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 wrap="none" anchor="ctr"/>
            <a:lstStyle/>
            <a:p>
              <a:pPr algn="ctr" eaLnBrk="1" hangingPunct="1"/>
              <a:endParaRPr kumimoji="1" lang="en-US"/>
            </a:p>
          </p:txBody>
        </p:sp>
      </p:grpSp>
      <p:sp>
        <p:nvSpPr>
          <p:cNvPr id="4153" name="Rectangle 57"/>
          <p:cNvSpPr>
            <a:spLocks noGrp="1" noChangeArrowheads="1"/>
          </p:cNvSpPr>
          <p:nvPr>
            <p:ph type="title"/>
          </p:nvPr>
        </p:nvSpPr>
        <p:spPr bwMode="auto">
          <a:xfrm>
            <a:off x="219075" y="227013"/>
            <a:ext cx="74771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4154" name="Rectangle 5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3525" y="1598613"/>
            <a:ext cx="7386638" cy="449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4155" name="Rectangle 5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2050"/>
            <a:ext cx="1782763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/>
          </a:p>
        </p:txBody>
      </p:sp>
      <p:sp>
        <p:nvSpPr>
          <p:cNvPr id="4156" name="Rectangle 6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57425" y="6248400"/>
            <a:ext cx="34559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4157" name="Rectangle 6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67400" y="6248400"/>
            <a:ext cx="175577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CC8FA244-97A6-4A1B-8C98-7BA3D304B35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6"/>
        </a:buBlip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70000"/>
        <a:buBlip>
          <a:blip r:embed="rId17"/>
        </a:buBlip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algn="ctr"/>
            <a:r>
              <a:rPr lang="en-US" sz="7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adline R" pitchFamily="18" charset="-127"/>
                <a:ea typeface="Headline R" pitchFamily="18" charset="-127"/>
              </a:rPr>
              <a:t>Mga</a:t>
            </a:r>
            <a:r>
              <a:rPr lang="en-US" sz="7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adline R" pitchFamily="18" charset="-127"/>
                <a:ea typeface="Headline R" pitchFamily="18" charset="-127"/>
              </a:rPr>
              <a:t> DAPAT </a:t>
            </a:r>
            <a:r>
              <a:rPr lang="en-US" sz="7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adline R" pitchFamily="18" charset="-127"/>
                <a:ea typeface="Headline R" pitchFamily="18" charset="-127"/>
              </a:rPr>
              <a:t>alamin</a:t>
            </a:r>
            <a:r>
              <a:rPr lang="en-US" sz="7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adline R" pitchFamily="18" charset="-127"/>
                <a:ea typeface="Headline R" pitchFamily="18" charset="-127"/>
              </a:rPr>
              <a:t> </a:t>
            </a:r>
            <a:r>
              <a:rPr lang="en-US" sz="7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adline R" pitchFamily="18" charset="-127"/>
                <a:ea typeface="Headline R" pitchFamily="18" charset="-127"/>
              </a:rPr>
              <a:t>sa</a:t>
            </a:r>
            <a:r>
              <a:rPr lang="en-US" sz="7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adline R" pitchFamily="18" charset="-127"/>
                <a:ea typeface="Headline R" pitchFamily="18" charset="-127"/>
              </a:rPr>
              <a:t> FILIPINO</a:t>
            </a:r>
            <a:endParaRPr lang="en-US" sz="7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adline R" pitchFamily="18" charset="-127"/>
              <a:ea typeface="Headline R" pitchFamily="18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1905000" y="4953000"/>
            <a:ext cx="5640388" cy="1752600"/>
          </a:xfrm>
        </p:spPr>
        <p:txBody>
          <a:bodyPr/>
          <a:lstStyle/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Inihanda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r>
              <a:rPr lang="en-US" b="1" u="sng" dirty="0" smtClean="0"/>
              <a:t>G. Virgo Clemente Lopez</a:t>
            </a:r>
          </a:p>
          <a:p>
            <a:r>
              <a:rPr lang="en-US" sz="2000" i="1" dirty="0" err="1" smtClean="0"/>
              <a:t>Tagapagtalakay</a:t>
            </a:r>
            <a:endParaRPr lang="en-US" sz="2000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Extra Bold" pitchFamily="18" charset="0"/>
              </a:rPr>
              <a:t>Uri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Extra Bold" pitchFamily="18" charset="0"/>
              </a:rPr>
              <a:t>ng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Extra Bold" pitchFamily="18" charset="0"/>
              </a:rPr>
              <a:t> BERBAL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Extra Bold" pitchFamily="18" charset="0"/>
              </a:rPr>
              <a:t>na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Extra Bold" pitchFamily="18" charset="0"/>
              </a:rPr>
              <a:t> KOMUNIKASYON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 Extra Bol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7650163" cy="5257799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b="1" i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PROXEMICS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- </a:t>
            </a:r>
            <a:r>
              <a:rPr lang="en-US" b="1" u="sng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distansya</a:t>
            </a:r>
            <a:endParaRPr lang="en-US" b="1" u="sng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 marL="514350" indent="-514350">
              <a:buAutoNum type="arabicPeriod"/>
            </a:pPr>
            <a:r>
              <a:rPr lang="en-US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CHRONEMICS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- </a:t>
            </a:r>
            <a:r>
              <a:rPr lang="en-US" b="1" u="sng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oras</a:t>
            </a:r>
            <a:endParaRPr lang="en-US" b="1" u="sng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 marL="514350" indent="-514350">
              <a:buAutoNum type="arabicPeriod"/>
            </a:pP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OCULESICS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- </a:t>
            </a:r>
            <a:r>
              <a:rPr lang="en-US" b="1" u="sng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paningin</a:t>
            </a:r>
            <a:endParaRPr lang="en-US" b="1" u="sng" dirty="0" smtClean="0"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 marL="514350" indent="-514350">
              <a:buAutoNum type="arabicPeriod"/>
            </a:pPr>
            <a:r>
              <a:rPr lang="en-US" b="1" i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HAPTICS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- </a:t>
            </a:r>
            <a:r>
              <a:rPr lang="en-US" b="1" u="sng" dirty="0" err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haplos</a:t>
            </a:r>
            <a:endParaRPr lang="en-US" b="1" u="sng" dirty="0" smtClean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 marL="514350" indent="-514350">
              <a:buAutoNum type="arabicPeriod"/>
            </a:pPr>
            <a:r>
              <a:rPr lang="en-US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KINESICS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- </a:t>
            </a:r>
            <a:r>
              <a:rPr lang="en-US" b="1" u="sng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galaw</a:t>
            </a:r>
            <a:r>
              <a:rPr lang="en-US" b="1" u="sng" dirty="0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</a:t>
            </a:r>
            <a:r>
              <a:rPr lang="en-US" b="1" u="sng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ng</a:t>
            </a:r>
            <a:r>
              <a:rPr lang="en-US" b="1" u="sng" dirty="0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</a:t>
            </a:r>
            <a:r>
              <a:rPr lang="en-US" b="1" u="sng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katawan</a:t>
            </a:r>
            <a:endParaRPr lang="en-US" b="1" u="sng" dirty="0" smtClean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 marL="514350" indent="-514350">
              <a:buAutoNum type="arabicPeriod"/>
            </a:pPr>
            <a:r>
              <a:rPr lang="en-US" b="1" i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OBJECTICS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- </a:t>
            </a:r>
            <a:r>
              <a:rPr lang="en-US" b="1" u="sng" dirty="0" err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gamit</a:t>
            </a:r>
            <a:endParaRPr lang="en-US" b="1" u="sng" dirty="0" smtClean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 marL="514350" indent="-514350">
              <a:buAutoNum type="arabicPeriod"/>
            </a:pPr>
            <a:r>
              <a:rPr lang="en-US" b="1" i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VOCALICS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- </a:t>
            </a:r>
            <a:r>
              <a:rPr lang="en-US" b="1" u="sng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tono</a:t>
            </a:r>
            <a:endParaRPr lang="en-US" b="1" u="sng" dirty="0" smtClean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 marL="514350" indent="-514350">
              <a:buAutoNum type="arabicPeriod"/>
            </a:pPr>
            <a:r>
              <a:rPr lang="en-US" b="1" i="1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ICONICS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- </a:t>
            </a:r>
            <a:r>
              <a:rPr lang="en-US" b="1" u="sng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simbolo</a:t>
            </a:r>
            <a:endParaRPr lang="en-US" b="1" u="sng" dirty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sz="6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PANGUNAHING</a:t>
            </a:r>
            <a:r>
              <a:rPr lang="en-US" sz="9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BATAS</a:t>
            </a:r>
            <a:endParaRPr lang="en-US" sz="9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1600200" y="4572000"/>
            <a:ext cx="5640388" cy="1752600"/>
          </a:xfrm>
        </p:spPr>
        <p:txBody>
          <a:bodyPr/>
          <a:lstStyle/>
          <a:p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adline R" pitchFamily="18" charset="-127"/>
                <a:ea typeface="Headline R" pitchFamily="18" charset="-127"/>
              </a:rPr>
              <a:t>WIKA</a:t>
            </a:r>
            <a:endParaRPr 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adline R" pitchFamily="18" charset="-127"/>
              <a:ea typeface="Headline R" pitchFamily="18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895600"/>
            <a:ext cx="7772400" cy="1819275"/>
          </a:xfrm>
        </p:spPr>
        <p:txBody>
          <a:bodyPr/>
          <a:lstStyle/>
          <a:p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Hakbang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tungo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sa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pagpapaunlad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at </a:t>
            </a: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pagpapatibay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ng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isang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wikang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katutubo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7772400" cy="1500187"/>
          </a:xfrm>
        </p:spPr>
        <p:txBody>
          <a:bodyPr/>
          <a:lstStyle/>
          <a:p>
            <a:r>
              <a:rPr lang="en-US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Saligang</a:t>
            </a:r>
            <a:r>
              <a:rPr 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Batas </a:t>
            </a:r>
            <a:r>
              <a:rPr lang="en-US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Artikulo</a:t>
            </a:r>
            <a:r>
              <a:rPr 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XIV</a:t>
            </a:r>
            <a:endParaRPr 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895600"/>
            <a:ext cx="7772400" cy="1819275"/>
          </a:xfrm>
        </p:spPr>
        <p:txBody>
          <a:bodyPr/>
          <a:lstStyle/>
          <a:p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Linggo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ng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wika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</a:t>
            </a:r>
            <a:b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</a:b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(</a:t>
            </a: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marso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29-abril 4) </a:t>
            </a: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alinsunod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sa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kaarawan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ni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balagtas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7772400" cy="1500187"/>
          </a:xfrm>
        </p:spPr>
        <p:txBody>
          <a:bodyPr/>
          <a:lstStyle/>
          <a:p>
            <a:r>
              <a:rPr lang="en-US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Proklama</a:t>
            </a:r>
            <a:r>
              <a:rPr 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Bilang</a:t>
            </a:r>
            <a:r>
              <a:rPr 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12</a:t>
            </a:r>
            <a:endParaRPr 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895600"/>
            <a:ext cx="7772400" cy="1819275"/>
          </a:xfrm>
        </p:spPr>
        <p:txBody>
          <a:bodyPr/>
          <a:lstStyle/>
          <a:p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Linggo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ng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wika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</a:t>
            </a:r>
            <a:b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</a:b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(AGOSTO 13-Agosto 19) </a:t>
            </a: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alinsunod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sa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kaarawan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ni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quezon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7772400" cy="1500187"/>
          </a:xfrm>
        </p:spPr>
        <p:txBody>
          <a:bodyPr/>
          <a:lstStyle/>
          <a:p>
            <a:r>
              <a:rPr lang="en-US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Proklama</a:t>
            </a:r>
            <a:r>
              <a:rPr 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Bilang</a:t>
            </a:r>
            <a:r>
              <a:rPr 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186</a:t>
            </a:r>
            <a:endParaRPr 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895600"/>
            <a:ext cx="7772400" cy="1819275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AWITIN ANG LUPANG HINIRANG SA MGA PAARALAN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7772400" cy="1500187"/>
          </a:xfrm>
        </p:spPr>
        <p:txBody>
          <a:bodyPr/>
          <a:lstStyle/>
          <a:p>
            <a:r>
              <a:rPr lang="en-US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Sirkular</a:t>
            </a:r>
            <a:r>
              <a:rPr 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21</a:t>
            </a:r>
            <a:endParaRPr 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0"/>
            <a:ext cx="7772400" cy="1819275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PILIPINO ANG WIKANG PAMBANSA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819400"/>
            <a:ext cx="7772400" cy="1500187"/>
          </a:xfrm>
        </p:spPr>
        <p:txBody>
          <a:bodyPr/>
          <a:lstStyle/>
          <a:p>
            <a:r>
              <a:rPr lang="en-US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Kautusang</a:t>
            </a:r>
            <a:r>
              <a:rPr 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Pangkagawaran</a:t>
            </a:r>
            <a:r>
              <a:rPr 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Blg</a:t>
            </a:r>
            <a:r>
              <a:rPr 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7</a:t>
            </a:r>
            <a:endParaRPr 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62400"/>
            <a:ext cx="7772400" cy="1819275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EDUKASYONG BILINGGWAL SA PANAHON NI PANGULONG CORY AQUINO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828800"/>
            <a:ext cx="7772400" cy="1500187"/>
          </a:xfrm>
        </p:spPr>
        <p:txBody>
          <a:bodyPr/>
          <a:lstStyle/>
          <a:p>
            <a:r>
              <a:rPr lang="en-US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Kautusang</a:t>
            </a:r>
            <a:r>
              <a:rPr 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Pangkagawaran</a:t>
            </a:r>
            <a:r>
              <a:rPr 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Blg</a:t>
            </a:r>
            <a:r>
              <a:rPr 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25</a:t>
            </a:r>
            <a:endParaRPr 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62400"/>
            <a:ext cx="7772400" cy="1819275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Filipino </a:t>
            </a: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ang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wikang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pambansa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828800"/>
            <a:ext cx="7772400" cy="1500187"/>
          </a:xfrm>
        </p:spPr>
        <p:txBody>
          <a:bodyPr/>
          <a:lstStyle/>
          <a:p>
            <a:r>
              <a:rPr lang="en-US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Saligang</a:t>
            </a:r>
            <a:r>
              <a:rPr 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Batas </a:t>
            </a:r>
            <a:r>
              <a:rPr lang="en-US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Artikulo</a:t>
            </a:r>
            <a:r>
              <a:rPr 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14 </a:t>
            </a:r>
            <a:r>
              <a:rPr lang="en-US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Seksiyon</a:t>
            </a:r>
            <a:r>
              <a:rPr 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6-9</a:t>
            </a:r>
            <a:endParaRPr 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62400"/>
            <a:ext cx="7772400" cy="1819275"/>
          </a:xfrm>
        </p:spPr>
        <p:txBody>
          <a:bodyPr/>
          <a:lstStyle/>
          <a:p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Panunumpa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ng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katapatan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sa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watawat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ng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pilipinas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209800"/>
            <a:ext cx="7772400" cy="1500187"/>
          </a:xfrm>
        </p:spPr>
        <p:txBody>
          <a:bodyPr/>
          <a:lstStyle/>
          <a:p>
            <a:r>
              <a:rPr lang="en-US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Kautusang</a:t>
            </a:r>
            <a:r>
              <a:rPr 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en-US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tagapagpalaganap</a:t>
            </a:r>
            <a:r>
              <a:rPr 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en-US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bilang</a:t>
            </a:r>
            <a:r>
              <a:rPr 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343</a:t>
            </a:r>
            <a:endParaRPr 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adline R" pitchFamily="18" charset="-127"/>
                <a:ea typeface="Headline R" pitchFamily="18" charset="-127"/>
              </a:rPr>
              <a:t>KOMUNIKASYON SA AKADEMIKONG FILIPINO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adline R" pitchFamily="18" charset="-127"/>
              <a:ea typeface="Headline R" pitchFamily="18" charset="-127"/>
            </a:endParaRPr>
          </a:p>
        </p:txBody>
      </p:sp>
      <p:pic>
        <p:nvPicPr>
          <p:cNvPr id="4" name="Content Placeholder 3" descr="komunikasyo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" y="1752600"/>
            <a:ext cx="7744104" cy="4572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dissolv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7477125" cy="1143000"/>
          </a:xfrm>
        </p:spPr>
        <p:txBody>
          <a:bodyPr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PANGKALAHATANG LAYUNIN NG PAGTUTURO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FILIPINO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05000"/>
            <a:ext cx="7386638" cy="4497387"/>
          </a:xfrm>
        </p:spPr>
        <p:txBody>
          <a:bodyPr/>
          <a:lstStyle/>
          <a:p>
            <a:r>
              <a:rPr lang="en-US" sz="6600" dirty="0" err="1" smtClean="0"/>
              <a:t>Kakayahang</a:t>
            </a:r>
            <a:r>
              <a:rPr lang="en-US" sz="6600" dirty="0" smtClean="0"/>
              <a:t> </a:t>
            </a:r>
            <a:r>
              <a:rPr lang="en-US" sz="6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KOMUNIKATIBO</a:t>
            </a:r>
          </a:p>
          <a:p>
            <a:r>
              <a:rPr lang="en-US" sz="6600" dirty="0" err="1" smtClean="0"/>
              <a:t>Kakayahang</a:t>
            </a:r>
            <a:r>
              <a:rPr lang="en-US" sz="6600" dirty="0" smtClean="0"/>
              <a:t> </a:t>
            </a:r>
            <a:r>
              <a:rPr lang="en-US" sz="6600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LINGGWISTIKA</a:t>
            </a:r>
            <a:endParaRPr lang="en-US" sz="6600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228600" y="1370013"/>
            <a:ext cx="7423150" cy="2057400"/>
          </a:xfrm>
        </p:spPr>
        <p:txBody>
          <a:bodyPr/>
          <a:lstStyle/>
          <a:p>
            <a:r>
              <a:rPr 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adline R" pitchFamily="18" charset="-127"/>
                <a:ea typeface="Headline R" pitchFamily="18" charset="-127"/>
              </a:rPr>
              <a:t>PAGBASA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adline R" pitchFamily="18" charset="-127"/>
                <a:ea typeface="Headline R" pitchFamily="18" charset="-127"/>
              </a:rPr>
              <a:t/>
            </a:r>
            <a:b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adline R" pitchFamily="18" charset="-127"/>
                <a:ea typeface="Headline R" pitchFamily="18" charset="-127"/>
              </a:rPr>
            </a:br>
            <a:r>
              <a:rPr 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adline R" pitchFamily="18" charset="-127"/>
                <a:ea typeface="Headline R" pitchFamily="18" charset="-127"/>
              </a:rPr>
              <a:t>PAGSULAT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adline R" pitchFamily="18" charset="-127"/>
                <a:ea typeface="Headline R" pitchFamily="18" charset="-127"/>
              </a:rPr>
              <a:t/>
            </a:r>
            <a:b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adline R" pitchFamily="18" charset="-127"/>
                <a:ea typeface="Headline R" pitchFamily="18" charset="-127"/>
              </a:rPr>
            </a:br>
            <a:r>
              <a:rPr lang="en-US" sz="4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adline R" pitchFamily="18" charset="-127"/>
                <a:ea typeface="Headline R" pitchFamily="18" charset="-127"/>
              </a:rPr>
              <a:t>PAKIKINIG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adline R" pitchFamily="18" charset="-127"/>
                <a:ea typeface="Headline R" pitchFamily="18" charset="-127"/>
              </a:rPr>
              <a:t/>
            </a:r>
            <a:b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adline R" pitchFamily="18" charset="-127"/>
                <a:ea typeface="Headline R" pitchFamily="18" charset="-127"/>
              </a:rPr>
            </a:br>
            <a:r>
              <a:rPr lang="en-US" sz="48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adline R" pitchFamily="18" charset="-127"/>
                <a:ea typeface="Headline R" pitchFamily="18" charset="-127"/>
              </a:rPr>
              <a:t>PAGSASALITA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adline R" pitchFamily="18" charset="-127"/>
                <a:ea typeface="Headline R" pitchFamily="18" charset="-127"/>
              </a:rPr>
              <a:t/>
            </a:r>
            <a:b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adline R" pitchFamily="18" charset="-127"/>
                <a:ea typeface="Headline R" pitchFamily="18" charset="-127"/>
              </a:rPr>
            </a:br>
            <a:r>
              <a:rPr lang="en-US" sz="4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adline R" pitchFamily="18" charset="-127"/>
                <a:ea typeface="Headline R" pitchFamily="18" charset="-127"/>
              </a:rPr>
              <a:t>PANONOOD (</a:t>
            </a:r>
            <a:r>
              <a:rPr lang="en-US" sz="48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adline R" pitchFamily="18" charset="-127"/>
                <a:ea typeface="Headline R" pitchFamily="18" charset="-127"/>
              </a:rPr>
              <a:t>Bago</a:t>
            </a:r>
            <a:r>
              <a:rPr lang="en-US" sz="4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adline R" pitchFamily="18" charset="-127"/>
                <a:ea typeface="Headline R" pitchFamily="18" charset="-127"/>
              </a:rPr>
              <a:t>)</a:t>
            </a:r>
            <a:endParaRPr lang="en-US" sz="4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adline R" pitchFamily="18" charset="-127"/>
              <a:ea typeface="Headline R" pitchFamily="18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2057400" y="4876800"/>
            <a:ext cx="5640388" cy="1752600"/>
          </a:xfrm>
        </p:spPr>
        <p:txBody>
          <a:bodyPr/>
          <a:lstStyle/>
          <a:p>
            <a:r>
              <a:rPr lang="en-US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Makrong</a:t>
            </a:r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Pangkasanayan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adline R" pitchFamily="18" charset="-127"/>
                <a:ea typeface="Headline R" pitchFamily="18" charset="-127"/>
              </a:rPr>
              <a:t>PAGBASA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adline R" pitchFamily="18" charset="-127"/>
              <a:ea typeface="Headline R" pitchFamily="18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7200" dirty="0" err="1" smtClean="0"/>
              <a:t>Antas</a:t>
            </a:r>
            <a:r>
              <a:rPr lang="en-US" sz="7200" dirty="0" smtClean="0"/>
              <a:t>:</a:t>
            </a:r>
          </a:p>
          <a:p>
            <a:pPr lvl="1"/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LITERAL</a:t>
            </a:r>
          </a:p>
          <a:p>
            <a:pPr lvl="1"/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INTERPRETATIV</a:t>
            </a:r>
          </a:p>
          <a:p>
            <a:pPr lvl="1"/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KRITIKAL</a:t>
            </a:r>
          </a:p>
          <a:p>
            <a:pPr lvl="1"/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APRESYATIV/APLIKASYON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adline R" pitchFamily="18" charset="-127"/>
                <a:ea typeface="Headline R" pitchFamily="18" charset="-127"/>
              </a:rPr>
              <a:t>PAGBASA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adline R" pitchFamily="18" charset="-127"/>
              <a:ea typeface="Headline R" pitchFamily="18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98613"/>
            <a:ext cx="7650163" cy="4497387"/>
          </a:xfrm>
        </p:spPr>
        <p:txBody>
          <a:bodyPr/>
          <a:lstStyle/>
          <a:p>
            <a:r>
              <a:rPr lang="en-US" sz="7200" dirty="0" smtClean="0"/>
              <a:t>URI:</a:t>
            </a:r>
          </a:p>
          <a:p>
            <a:pPr lvl="1"/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SCANNING</a:t>
            </a:r>
          </a:p>
          <a:p>
            <a:pPr lvl="1"/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SKIMMING</a:t>
            </a:r>
          </a:p>
          <a:p>
            <a:pPr lvl="1"/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PREVIEWING</a:t>
            </a:r>
          </a:p>
          <a:p>
            <a:pPr lvl="1"/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KASWAL</a:t>
            </a:r>
          </a:p>
          <a:p>
            <a:pPr lvl="1"/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PAGKUHA NG IMPORMASYON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adline R" pitchFamily="18" charset="-127"/>
                <a:ea typeface="Headline R" pitchFamily="18" charset="-127"/>
              </a:rPr>
              <a:t>PAKIKINIG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adline R" pitchFamily="18" charset="-127"/>
              <a:ea typeface="Headline R" pitchFamily="18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7650163" cy="5562600"/>
          </a:xfrm>
        </p:spPr>
        <p:txBody>
          <a:bodyPr/>
          <a:lstStyle/>
          <a:p>
            <a:r>
              <a:rPr lang="en-US" sz="7200" dirty="0" smtClean="0"/>
              <a:t>URI:</a:t>
            </a:r>
          </a:p>
          <a:p>
            <a:pPr lvl="2"/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PASIV</a:t>
            </a:r>
          </a:p>
          <a:p>
            <a:pPr lvl="2"/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ATENTIV</a:t>
            </a:r>
          </a:p>
          <a:p>
            <a:pPr lvl="2"/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ANALITIKAL</a:t>
            </a:r>
          </a:p>
          <a:p>
            <a:pPr lvl="2"/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KRITIKAL</a:t>
            </a:r>
          </a:p>
          <a:p>
            <a:pPr lvl="2"/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APRESYATIV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BARAYTI NG WIKA</a:t>
            </a:r>
            <a:endParaRPr lang="en-US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DAYALEK</a:t>
            </a:r>
          </a:p>
          <a:p>
            <a:r>
              <a:rPr 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IDYOLEK</a:t>
            </a:r>
          </a:p>
          <a:p>
            <a:r>
              <a:rPr 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SOSYOLEK</a:t>
            </a:r>
            <a:endParaRPr 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Extra Bold" pitchFamily="18" charset="0"/>
              </a:rPr>
              <a:t>ANTAS NG WIKA</a:t>
            </a:r>
            <a:endParaRPr lang="en-US" sz="6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 Extra Bol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525" y="1066801"/>
            <a:ext cx="7386638" cy="5029200"/>
          </a:xfrm>
        </p:spPr>
        <p:txBody>
          <a:bodyPr/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PORMAL</a:t>
            </a:r>
          </a:p>
          <a:p>
            <a:pPr lvl="1"/>
            <a:r>
              <a:rPr lang="en-US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Pambansa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o </a:t>
            </a:r>
            <a:r>
              <a:rPr lang="en-US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Panliteratura</a:t>
            </a:r>
            <a:endParaRPr lang="en-US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IMPORMAL</a:t>
            </a:r>
          </a:p>
          <a:p>
            <a:pPr lvl="1"/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Lalawiganin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 lvl="1"/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Kolokyal</a:t>
            </a:r>
            <a:endParaRPr lang="en-US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 lvl="1"/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Balbal</a:t>
            </a:r>
            <a:endParaRPr lang="en-US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 lvl="1"/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Bawal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o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Bulgar</a:t>
            </a:r>
            <a:endParaRPr lang="en-US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181600"/>
            <a:ext cx="7772400" cy="1362075"/>
          </a:xfrm>
        </p:spPr>
        <p:txBody>
          <a:bodyPr/>
          <a:lstStyle/>
          <a:p>
            <a:r>
              <a:rPr lang="en-US" dirty="0" err="1" smtClean="0"/>
              <a:t>Ang</a:t>
            </a:r>
            <a:r>
              <a:rPr lang="en-US" dirty="0" smtClean="0"/>
              <a:t> </a:t>
            </a:r>
            <a:r>
              <a:rPr lang="en-US" dirty="0" err="1" smtClean="0"/>
              <a:t>pagkakaiba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3657600"/>
            <a:ext cx="7772400" cy="1500187"/>
          </a:xfrm>
        </p:spPr>
        <p:txBody>
          <a:bodyPr/>
          <a:lstStyle/>
          <a:p>
            <a:pPr algn="ctr"/>
            <a:r>
              <a:rPr lang="en-US" sz="4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Extra Bold" pitchFamily="18" charset="0"/>
              </a:rPr>
              <a:t>BERBAL </a:t>
            </a:r>
            <a:r>
              <a:rPr lang="en-US" sz="4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Extra Bold" pitchFamily="18" charset="0"/>
              </a:rPr>
              <a:t>na</a:t>
            </a:r>
            <a:r>
              <a:rPr lang="en-US" sz="4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Extra Bold" pitchFamily="18" charset="0"/>
              </a:rPr>
              <a:t> KOMUNIKASYON- GAMITAN</a:t>
            </a:r>
          </a:p>
          <a:p>
            <a:pPr algn="ctr"/>
            <a:r>
              <a:rPr lang="en-US" sz="4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Extra Bold" pitchFamily="18" charset="0"/>
              </a:rPr>
              <a:t>DI-BERBAL </a:t>
            </a:r>
            <a:r>
              <a:rPr lang="en-US" sz="44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Extra Bold" pitchFamily="18" charset="0"/>
              </a:rPr>
              <a:t>na</a:t>
            </a:r>
            <a:r>
              <a:rPr lang="en-US" sz="4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Extra Bold" pitchFamily="18" charset="0"/>
              </a:rPr>
              <a:t> KOMUNIKASYON- DI GAGAMITAN </a:t>
            </a:r>
            <a:r>
              <a:rPr lang="en-US" sz="44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Extra Bold" pitchFamily="18" charset="0"/>
              </a:rPr>
              <a:t>ng</a:t>
            </a:r>
            <a:r>
              <a:rPr lang="en-US" sz="4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Extra Bold" pitchFamily="18" charset="0"/>
              </a:rPr>
              <a:t> SALITA</a:t>
            </a:r>
            <a:endParaRPr lang="en-US" sz="44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 Extra Bold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imono design template">
  <a:themeElements>
    <a:clrScheme name="Office Theme 1">
      <a:dk1>
        <a:srgbClr val="2F1311"/>
      </a:dk1>
      <a:lt1>
        <a:srgbClr val="C16059"/>
      </a:lt1>
      <a:dk2>
        <a:srgbClr val="F7D47D"/>
      </a:dk2>
      <a:lt2>
        <a:srgbClr val="000000"/>
      </a:lt2>
      <a:accent1>
        <a:srgbClr val="D5B781"/>
      </a:accent1>
      <a:accent2>
        <a:srgbClr val="79AF7D"/>
      </a:accent2>
      <a:accent3>
        <a:srgbClr val="DDB6B5"/>
      </a:accent3>
      <a:accent4>
        <a:srgbClr val="270E0D"/>
      </a:accent4>
      <a:accent5>
        <a:srgbClr val="E7D8C1"/>
      </a:accent5>
      <a:accent6>
        <a:srgbClr val="6D9E71"/>
      </a:accent6>
      <a:hlink>
        <a:srgbClr val="F0B854"/>
      </a:hlink>
      <a:folHlink>
        <a:srgbClr val="DC893E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2F1311"/>
        </a:dk1>
        <a:lt1>
          <a:srgbClr val="C16059"/>
        </a:lt1>
        <a:dk2>
          <a:srgbClr val="F7D47D"/>
        </a:dk2>
        <a:lt2>
          <a:srgbClr val="000000"/>
        </a:lt2>
        <a:accent1>
          <a:srgbClr val="D5B781"/>
        </a:accent1>
        <a:accent2>
          <a:srgbClr val="79AF7D"/>
        </a:accent2>
        <a:accent3>
          <a:srgbClr val="DDB6B5"/>
        </a:accent3>
        <a:accent4>
          <a:srgbClr val="270E0D"/>
        </a:accent4>
        <a:accent5>
          <a:srgbClr val="E7D8C1"/>
        </a:accent5>
        <a:accent6>
          <a:srgbClr val="6D9E71"/>
        </a:accent6>
        <a:hlink>
          <a:srgbClr val="F0B854"/>
        </a:hlink>
        <a:folHlink>
          <a:srgbClr val="DC8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F7D47D"/>
        </a:lt2>
        <a:accent1>
          <a:srgbClr val="C19341"/>
        </a:accent1>
        <a:accent2>
          <a:srgbClr val="60A265"/>
        </a:accent2>
        <a:accent3>
          <a:srgbClr val="AAAAAA"/>
        </a:accent3>
        <a:accent4>
          <a:srgbClr val="DADADA"/>
        </a:accent4>
        <a:accent5>
          <a:srgbClr val="DDC8B0"/>
        </a:accent5>
        <a:accent6>
          <a:srgbClr val="56925B"/>
        </a:accent6>
        <a:hlink>
          <a:srgbClr val="EB9F17"/>
        </a:hlink>
        <a:folHlink>
          <a:srgbClr val="CF762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2E"/>
        </a:dk1>
        <a:lt1>
          <a:srgbClr val="FFFFFF"/>
        </a:lt1>
        <a:dk2>
          <a:srgbClr val="003399"/>
        </a:dk2>
        <a:lt2>
          <a:srgbClr val="F4BC40"/>
        </a:lt2>
        <a:accent1>
          <a:srgbClr val="9280CC"/>
        </a:accent1>
        <a:accent2>
          <a:srgbClr val="BD51A1"/>
        </a:accent2>
        <a:accent3>
          <a:srgbClr val="AAADCA"/>
        </a:accent3>
        <a:accent4>
          <a:srgbClr val="DADADA"/>
        </a:accent4>
        <a:accent5>
          <a:srgbClr val="C7C0E2"/>
        </a:accent5>
        <a:accent6>
          <a:srgbClr val="AB4991"/>
        </a:accent6>
        <a:hlink>
          <a:srgbClr val="CC66FF"/>
        </a:hlink>
        <a:folHlink>
          <a:srgbClr val="824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2F1311"/>
        </a:dk1>
        <a:lt1>
          <a:srgbClr val="7A8E9C"/>
        </a:lt1>
        <a:dk2>
          <a:srgbClr val="FDF4DF"/>
        </a:dk2>
        <a:lt2>
          <a:srgbClr val="3E4A52"/>
        </a:lt2>
        <a:accent1>
          <a:srgbClr val="81ABA0"/>
        </a:accent1>
        <a:accent2>
          <a:srgbClr val="CD817B"/>
        </a:accent2>
        <a:accent3>
          <a:srgbClr val="BEC6CB"/>
        </a:accent3>
        <a:accent4>
          <a:srgbClr val="270E0D"/>
        </a:accent4>
        <a:accent5>
          <a:srgbClr val="C1D2CD"/>
        </a:accent5>
        <a:accent6>
          <a:srgbClr val="BA746F"/>
        </a:accent6>
        <a:hlink>
          <a:srgbClr val="BEBC76"/>
        </a:hlink>
        <a:folHlink>
          <a:srgbClr val="668E6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2F1311"/>
        </a:dk1>
        <a:lt1>
          <a:srgbClr val="7A9C7C"/>
        </a:lt1>
        <a:dk2>
          <a:srgbClr val="FBEBC3"/>
        </a:dk2>
        <a:lt2>
          <a:srgbClr val="3C503D"/>
        </a:lt2>
        <a:accent1>
          <a:srgbClr val="D5B781"/>
        </a:accent1>
        <a:accent2>
          <a:srgbClr val="C16059"/>
        </a:accent2>
        <a:accent3>
          <a:srgbClr val="BECBBF"/>
        </a:accent3>
        <a:accent4>
          <a:srgbClr val="270E0D"/>
        </a:accent4>
        <a:accent5>
          <a:srgbClr val="E7D8C1"/>
        </a:accent5>
        <a:accent6>
          <a:srgbClr val="AF5650"/>
        </a:accent6>
        <a:hlink>
          <a:srgbClr val="F0B854"/>
        </a:hlink>
        <a:folHlink>
          <a:srgbClr val="DC8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D9EFE0"/>
        </a:lt1>
        <a:dk2>
          <a:srgbClr val="30605A"/>
        </a:dk2>
        <a:lt2>
          <a:srgbClr val="15331E"/>
        </a:lt2>
        <a:accent1>
          <a:srgbClr val="A4C6BA"/>
        </a:accent1>
        <a:accent2>
          <a:srgbClr val="558F7D"/>
        </a:accent2>
        <a:accent3>
          <a:srgbClr val="E9F6ED"/>
        </a:accent3>
        <a:accent4>
          <a:srgbClr val="000000"/>
        </a:accent4>
        <a:accent5>
          <a:srgbClr val="CFDFD9"/>
        </a:accent5>
        <a:accent6>
          <a:srgbClr val="4C8171"/>
        </a:accent6>
        <a:hlink>
          <a:srgbClr val="C1C177"/>
        </a:hlink>
        <a:folHlink>
          <a:srgbClr val="A08F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2F1311"/>
        </a:dk1>
        <a:lt1>
          <a:srgbClr val="CFC7B5"/>
        </a:lt1>
        <a:dk2>
          <a:srgbClr val="853F35"/>
        </a:dk2>
        <a:lt2>
          <a:srgbClr val="8E7F5E"/>
        </a:lt2>
        <a:accent1>
          <a:srgbClr val="EBD2A5"/>
        </a:accent1>
        <a:accent2>
          <a:srgbClr val="A5C9A8"/>
        </a:accent2>
        <a:accent3>
          <a:srgbClr val="E4E0D7"/>
        </a:accent3>
        <a:accent4>
          <a:srgbClr val="270E0D"/>
        </a:accent4>
        <a:accent5>
          <a:srgbClr val="F3E5CF"/>
        </a:accent5>
        <a:accent6>
          <a:srgbClr val="95B698"/>
        </a:accent6>
        <a:hlink>
          <a:srgbClr val="C68510"/>
        </a:hlink>
        <a:folHlink>
          <a:srgbClr val="E5A87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0000"/>
        </a:dk1>
        <a:lt1>
          <a:srgbClr val="F0EED8"/>
        </a:lt1>
        <a:dk2>
          <a:srgbClr val="666729"/>
        </a:dk2>
        <a:lt2>
          <a:srgbClr val="3F3B19"/>
        </a:lt2>
        <a:accent1>
          <a:srgbClr val="E9D47D"/>
        </a:accent1>
        <a:accent2>
          <a:srgbClr val="D4DD91"/>
        </a:accent2>
        <a:accent3>
          <a:srgbClr val="F6F5E9"/>
        </a:accent3>
        <a:accent4>
          <a:srgbClr val="000000"/>
        </a:accent4>
        <a:accent5>
          <a:srgbClr val="F2E6BF"/>
        </a:accent5>
        <a:accent6>
          <a:srgbClr val="C0C883"/>
        </a:accent6>
        <a:hlink>
          <a:srgbClr val="9D943F"/>
        </a:hlink>
        <a:folHlink>
          <a:srgbClr val="C9C1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Kimono design template</Template>
  <TotalTime>252</TotalTime>
  <Words>191</Words>
  <Application>Microsoft Office PowerPoint</Application>
  <PresentationFormat>On-screen Show (4:3)</PresentationFormat>
  <Paragraphs>74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Arial</vt:lpstr>
      <vt:lpstr>Kimono design template</vt:lpstr>
      <vt:lpstr>Mga DAPAT alamin sa FILIPINO</vt:lpstr>
      <vt:lpstr>KOMUNIKASYON SA AKADEMIKONG FILIPINO</vt:lpstr>
      <vt:lpstr>PAGBASA PAGSULAT PAKIKINIG PAGSASALITA PANONOOD (Bago)</vt:lpstr>
      <vt:lpstr>PAGBASA</vt:lpstr>
      <vt:lpstr>PAGBASA</vt:lpstr>
      <vt:lpstr>PAKIKINIG</vt:lpstr>
      <vt:lpstr>BARAYTI NG WIKA</vt:lpstr>
      <vt:lpstr>ANTAS NG WIKA</vt:lpstr>
      <vt:lpstr>Ang pagkakaiba</vt:lpstr>
      <vt:lpstr>Uri ng BERBAL na KOMUNIKASYON</vt:lpstr>
      <vt:lpstr>PANGUNAHING BATAS</vt:lpstr>
      <vt:lpstr>Hakbang tungo sa pagpapaunlad at pagpapatibay ng isang wikang katutubo</vt:lpstr>
      <vt:lpstr>Linggo ng wika  (marso 29-abril 4) alinsunod sa kaarawan ni balagtas</vt:lpstr>
      <vt:lpstr>Linggo ng wika  (AGOSTO 13-Agosto 19) alinsunod sa kaarawan ni quezon</vt:lpstr>
      <vt:lpstr>AWITIN ANG LUPANG HINIRANG SA MGA PAARALAN</vt:lpstr>
      <vt:lpstr>PILIPINO ANG WIKANG PAMBANSA</vt:lpstr>
      <vt:lpstr>EDUKASYONG BILINGGWAL SA PANAHON NI PANGULONG CORY AQUINO</vt:lpstr>
      <vt:lpstr>Filipino ang wikang pambansa</vt:lpstr>
      <vt:lpstr>Panunumpa ng katapatan sa watawat ng pilipinas</vt:lpstr>
      <vt:lpstr>PANGKALAHATANG LAYUNIN NG PAGTUTURO ng FILIPINO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Mga DAPAT alamin sa FILIPINO</dc:title>
  <dc:creator>kipper</dc:creator>
  <cp:lastModifiedBy>kipper</cp:lastModifiedBy>
  <cp:revision>25</cp:revision>
  <cp:lastPrinted>1601-01-01T00:00:00Z</cp:lastPrinted>
  <dcterms:created xsi:type="dcterms:W3CDTF">2016-06-22T03:24:29Z</dcterms:created>
  <dcterms:modified xsi:type="dcterms:W3CDTF">2016-06-22T07:37:26Z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TC102037761033</vt:lpwstr>
  </property>
</Properties>
</file>