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03"/>
    <a:srgbClr val="62139E"/>
    <a:srgbClr val="219797"/>
    <a:srgbClr val="E3CD74"/>
    <a:srgbClr val="EEB42D"/>
    <a:srgbClr val="EED41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49" autoAdjust="0"/>
  </p:normalViewPr>
  <p:slideViewPr>
    <p:cSldViewPr>
      <p:cViewPr varScale="1">
        <p:scale>
          <a:sx n="51" d="100"/>
          <a:sy n="51" d="100"/>
        </p:scale>
        <p:origin x="-124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4600" y="3962400"/>
            <a:ext cx="5638800" cy="1295400"/>
          </a:xfrm>
        </p:spPr>
        <p:txBody>
          <a:bodyPr/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486400"/>
            <a:ext cx="5638800" cy="6096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5569DE5-4B99-488C-9D05-72F869C461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31D45-FE86-475A-B022-CB07554A89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90488"/>
            <a:ext cx="203835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488"/>
            <a:ext cx="596265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CE995-E777-478D-8518-4DD10D76CA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B884-4A7A-45B6-8A43-C2C05892A4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D0DDD-47B7-4C6C-9C75-FC079A58DA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95BE85-B785-4841-BF06-426FA0B9C7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E7DB0-0696-4C03-B18E-2711C5B4E2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9FCA1-6362-4AB0-B79E-778E61E097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30EDB-65A2-4D83-8555-85109068E5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26D741-84C9-4AAD-B25A-A273748CA2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07854-EAD7-4E7D-A2CD-D98BABAB53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90800" y="90488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19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67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37B3189-277C-4608-8C28-9FDFA6EE037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534400" cy="1828800"/>
          </a:xfrm>
        </p:spPr>
        <p:txBody>
          <a:bodyPr/>
          <a:lstStyle/>
          <a:p>
            <a:r>
              <a:rPr lang="en-US" sz="9600" dirty="0" smtClean="0"/>
              <a:t>PAGKILALA SA MALI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038600"/>
            <a:ext cx="5638800" cy="609600"/>
          </a:xfrm>
        </p:spPr>
        <p:txBody>
          <a:bodyPr/>
          <a:lstStyle/>
          <a:p>
            <a:r>
              <a:rPr lang="en-US" dirty="0" err="1" smtClean="0"/>
              <a:t>Inihanda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G. Virgo Clemente Lopez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Galak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na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galak</a:t>
            </a:r>
            <a:r>
              <a:rPr lang="en-US" sz="5400" u="sng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5400" u="sng" dirty="0" err="1" smtClean="0"/>
              <a:t>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mag-iina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makabalik</a:t>
            </a:r>
            <a:r>
              <a:rPr lang="en-US" sz="5400" u="sng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kanilang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mga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asawa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mula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sa</a:t>
            </a:r>
            <a:r>
              <a:rPr lang="en-US" sz="5400" u="sng" dirty="0" smtClean="0"/>
              <a:t> Saudi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Galak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na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galak</a:t>
            </a:r>
            <a:r>
              <a:rPr lang="en-US" sz="4800" u="sng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mag-iina</a:t>
            </a:r>
            <a:r>
              <a:rPr lang="en-US" sz="4800" dirty="0" smtClean="0"/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ng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makabalik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0070C0"/>
                </a:solidFill>
              </a:rPr>
              <a:t>(</a:t>
            </a:r>
            <a:r>
              <a:rPr lang="en-US" sz="4800" dirty="0" err="1" smtClean="0">
                <a:solidFill>
                  <a:srgbClr val="0070C0"/>
                </a:solidFill>
              </a:rPr>
              <a:t>nang</a:t>
            </a:r>
            <a:r>
              <a:rPr lang="en-US" sz="4800" dirty="0" smtClean="0">
                <a:solidFill>
                  <a:srgbClr val="0070C0"/>
                </a:solidFill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</a:rPr>
              <a:t>makabalik</a:t>
            </a:r>
            <a:r>
              <a:rPr lang="en-US" sz="4800" dirty="0" smtClean="0">
                <a:solidFill>
                  <a:srgbClr val="0070C0"/>
                </a:solidFill>
              </a:rPr>
              <a:t>)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kanilang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asawa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mula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Saudi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Namasyal</a:t>
            </a:r>
            <a:r>
              <a:rPr lang="en-US" sz="5400" dirty="0" smtClean="0"/>
              <a:t> </a:t>
            </a:r>
            <a:r>
              <a:rPr lang="en-US" sz="5400" dirty="0" err="1" smtClean="0"/>
              <a:t>sila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sa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makalawa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upang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ipagdiwang</a:t>
            </a:r>
            <a:r>
              <a:rPr lang="en-US" sz="5400" u="sng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kaarawan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kaniyang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ama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>
                <a:solidFill>
                  <a:srgbClr val="FF0000"/>
                </a:solidFill>
              </a:rPr>
              <a:t>Namasyal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70C0"/>
                </a:solidFill>
              </a:rPr>
              <a:t>(</a:t>
            </a:r>
            <a:r>
              <a:rPr lang="en-US" sz="5400" dirty="0" err="1" smtClean="0">
                <a:solidFill>
                  <a:srgbClr val="0070C0"/>
                </a:solidFill>
              </a:rPr>
              <a:t>mamamasyal</a:t>
            </a:r>
            <a:r>
              <a:rPr lang="en-US" sz="5400" dirty="0" smtClean="0">
                <a:solidFill>
                  <a:srgbClr val="0070C0"/>
                </a:solidFill>
              </a:rPr>
              <a:t>) </a:t>
            </a:r>
            <a:r>
              <a:rPr lang="en-US" sz="5400" dirty="0" err="1" smtClean="0"/>
              <a:t>sila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sa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makalawa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upang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ipagdiwang</a:t>
            </a:r>
            <a:r>
              <a:rPr lang="en-US" sz="5400" u="sng" dirty="0" smtClean="0"/>
              <a:t>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kaarawan</a:t>
            </a:r>
            <a:r>
              <a:rPr lang="en-US" sz="5400" dirty="0" smtClean="0"/>
              <a:t> </a:t>
            </a:r>
            <a:r>
              <a:rPr lang="en-US" sz="5400" dirty="0" err="1" smtClean="0"/>
              <a:t>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kaniyang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ama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Ipinahihiram</a:t>
            </a:r>
            <a:r>
              <a:rPr lang="en-US" sz="5400" dirty="0" smtClean="0"/>
              <a:t> </a:t>
            </a:r>
            <a:r>
              <a:rPr lang="en-US" sz="5400" dirty="0" err="1" smtClean="0"/>
              <a:t>ni</a:t>
            </a:r>
            <a:r>
              <a:rPr lang="en-US" sz="5400" dirty="0" smtClean="0"/>
              <a:t> Carlo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kaniyang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mga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laruan</a:t>
            </a:r>
            <a:r>
              <a:rPr lang="en-US" sz="5400" u="sng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</a:t>
            </a:r>
            <a:r>
              <a:rPr lang="en-US" sz="5400" dirty="0" err="1" smtClean="0"/>
              <a:t>siyang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ikinatutuwa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kani-kaniyang</a:t>
            </a:r>
            <a:r>
              <a:rPr lang="en-US" sz="5400" dirty="0" smtClean="0"/>
              <a:t> </a:t>
            </a:r>
            <a:r>
              <a:rPr lang="en-US" sz="5400" dirty="0" err="1" smtClean="0"/>
              <a:t>magulang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 </a:t>
            </a:r>
            <a:endParaRPr 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Ipinahihiram</a:t>
            </a:r>
            <a:r>
              <a:rPr lang="en-US" sz="5400" dirty="0" smtClean="0"/>
              <a:t> </a:t>
            </a:r>
            <a:r>
              <a:rPr lang="en-US" sz="5400" dirty="0" err="1" smtClean="0"/>
              <a:t>ni</a:t>
            </a:r>
            <a:r>
              <a:rPr lang="en-US" sz="5400" dirty="0" smtClean="0"/>
              <a:t> Carlo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kaniyang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mga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laruan</a:t>
            </a:r>
            <a:r>
              <a:rPr lang="en-US" sz="5400" u="sng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</a:t>
            </a:r>
            <a:r>
              <a:rPr lang="en-US" sz="5400" dirty="0" err="1" smtClean="0"/>
              <a:t>siyang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ikinatutuwa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kani-kaniyang</a:t>
            </a:r>
            <a:r>
              <a:rPr lang="en-US" sz="5400" dirty="0" smtClean="0"/>
              <a:t> </a:t>
            </a:r>
            <a:r>
              <a:rPr lang="en-US" sz="5400" dirty="0" err="1" smtClean="0"/>
              <a:t>magulang</a:t>
            </a:r>
            <a:r>
              <a:rPr lang="en-US" sz="5400" dirty="0" smtClean="0"/>
              <a:t>. </a:t>
            </a:r>
            <a:r>
              <a:rPr lang="en-US" sz="5400" u="sng" dirty="0" err="1" smtClean="0">
                <a:solidFill>
                  <a:srgbClr val="0070C0"/>
                </a:solidFill>
              </a:rPr>
              <a:t>Wasto</a:t>
            </a:r>
            <a:r>
              <a:rPr lang="en-US" sz="5400" dirty="0" smtClean="0"/>
              <a:t>. </a:t>
            </a:r>
            <a:endParaRPr lang="en-US" sz="5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u="sng" dirty="0" err="1" smtClean="0"/>
              <a:t>Malaking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suliranin</a:t>
            </a:r>
            <a:r>
              <a:rPr lang="en-US" sz="4400" u="sng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paggamit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u="sng" dirty="0" err="1" smtClean="0"/>
              <a:t>ipinagbabawal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na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gamot</a:t>
            </a:r>
            <a:r>
              <a:rPr lang="en-US" sz="4400" dirty="0" smtClean="0"/>
              <a:t> </a:t>
            </a:r>
            <a:r>
              <a:rPr lang="en-US" sz="4400" dirty="0" err="1" smtClean="0"/>
              <a:t>kaya</a:t>
            </a:r>
            <a:r>
              <a:rPr lang="en-US" sz="4400" dirty="0" smtClean="0"/>
              <a:t> </a:t>
            </a:r>
            <a:r>
              <a:rPr lang="en-US" sz="4400" dirty="0" err="1" smtClean="0"/>
              <a:t>nararapat</a:t>
            </a:r>
            <a:r>
              <a:rPr lang="en-US" sz="4400" dirty="0" smtClean="0"/>
              <a:t> </a:t>
            </a:r>
            <a:r>
              <a:rPr lang="en-US" sz="4400" dirty="0" err="1" smtClean="0"/>
              <a:t>lamang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u="sng" dirty="0" err="1" smtClean="0"/>
              <a:t>naging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mahigpit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u="sng" dirty="0" err="1" smtClean="0"/>
              <a:t>pagpapatupad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ng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batas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laban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dito</a:t>
            </a:r>
            <a:r>
              <a:rPr lang="en-US" sz="4400" dirty="0" smtClean="0"/>
              <a:t>. </a:t>
            </a:r>
            <a:r>
              <a:rPr lang="en-US" sz="4400" u="sng" dirty="0" err="1" smtClean="0"/>
              <a:t>Wasto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u="sng" dirty="0" err="1" smtClean="0"/>
              <a:t>Malaking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suliranin</a:t>
            </a:r>
            <a:r>
              <a:rPr lang="en-US" sz="4400" u="sng" dirty="0" smtClean="0"/>
              <a:t> </a:t>
            </a:r>
            <a:r>
              <a:rPr lang="en-US" sz="4400" dirty="0" err="1" smtClean="0"/>
              <a:t>ang</a:t>
            </a:r>
            <a:r>
              <a:rPr lang="en-US" sz="4400" dirty="0" smtClean="0"/>
              <a:t> </a:t>
            </a:r>
            <a:r>
              <a:rPr lang="en-US" sz="4400" dirty="0" err="1" smtClean="0"/>
              <a:t>paggamit</a:t>
            </a:r>
            <a:r>
              <a:rPr lang="en-US" sz="4400" dirty="0" smtClean="0"/>
              <a:t> </a:t>
            </a:r>
            <a:r>
              <a:rPr lang="en-US" sz="4400" dirty="0" err="1" smtClean="0"/>
              <a:t>ng</a:t>
            </a:r>
            <a:r>
              <a:rPr lang="en-US" sz="4400" dirty="0" smtClean="0"/>
              <a:t> </a:t>
            </a:r>
            <a:r>
              <a:rPr lang="en-US" sz="4400" u="sng" dirty="0" err="1" smtClean="0"/>
              <a:t>ipinagbabawal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na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gamot</a:t>
            </a:r>
            <a:r>
              <a:rPr lang="en-US" sz="4400" dirty="0" smtClean="0"/>
              <a:t> </a:t>
            </a:r>
            <a:r>
              <a:rPr lang="en-US" sz="4400" dirty="0" err="1" smtClean="0"/>
              <a:t>kaya</a:t>
            </a:r>
            <a:r>
              <a:rPr lang="en-US" sz="4400" dirty="0" smtClean="0"/>
              <a:t> </a:t>
            </a:r>
            <a:r>
              <a:rPr lang="en-US" sz="4400" dirty="0" err="1" smtClean="0"/>
              <a:t>nararapat</a:t>
            </a:r>
            <a:r>
              <a:rPr lang="en-US" sz="4400" dirty="0" smtClean="0"/>
              <a:t> </a:t>
            </a:r>
            <a:r>
              <a:rPr lang="en-US" sz="4400" dirty="0" err="1" smtClean="0"/>
              <a:t>lamang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u="sng" dirty="0" err="1" smtClean="0">
                <a:solidFill>
                  <a:srgbClr val="FF0000"/>
                </a:solidFill>
              </a:rPr>
              <a:t>naging</a:t>
            </a:r>
            <a:r>
              <a:rPr lang="en-US" sz="4400" u="sng" dirty="0" smtClean="0"/>
              <a:t> </a:t>
            </a:r>
            <a:r>
              <a:rPr lang="en-US" sz="4400" b="1" dirty="0" smtClean="0">
                <a:solidFill>
                  <a:srgbClr val="0070C0"/>
                </a:solidFill>
              </a:rPr>
              <a:t>(</a:t>
            </a:r>
            <a:r>
              <a:rPr lang="en-US" sz="4400" b="1" dirty="0" err="1" smtClean="0">
                <a:solidFill>
                  <a:srgbClr val="0070C0"/>
                </a:solidFill>
              </a:rPr>
              <a:t>maging</a:t>
            </a:r>
            <a:r>
              <a:rPr lang="en-US" sz="4400" b="1" dirty="0" smtClean="0">
                <a:solidFill>
                  <a:srgbClr val="0070C0"/>
                </a:solidFill>
              </a:rPr>
              <a:t>) </a:t>
            </a:r>
            <a:r>
              <a:rPr lang="en-US" sz="4400" u="sng" dirty="0" err="1" smtClean="0"/>
              <a:t>mahigpit</a:t>
            </a:r>
            <a:r>
              <a:rPr lang="en-US" sz="4400" dirty="0" smtClean="0"/>
              <a:t> </a:t>
            </a:r>
            <a:r>
              <a:rPr lang="en-US" sz="4400" dirty="0" err="1" smtClean="0"/>
              <a:t>sa</a:t>
            </a:r>
            <a:r>
              <a:rPr lang="en-US" sz="4400" dirty="0" smtClean="0"/>
              <a:t> </a:t>
            </a:r>
            <a:r>
              <a:rPr lang="en-US" sz="4400" u="sng" dirty="0" err="1" smtClean="0"/>
              <a:t>pagpapatupad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ng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batas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laban</a:t>
            </a:r>
            <a:r>
              <a:rPr lang="en-US" sz="4400" u="sng" dirty="0" smtClean="0"/>
              <a:t> </a:t>
            </a:r>
            <a:r>
              <a:rPr lang="en-US" sz="4400" u="sng" dirty="0" err="1" smtClean="0"/>
              <a:t>dito</a:t>
            </a:r>
            <a:r>
              <a:rPr lang="en-US" sz="4400" dirty="0" smtClean="0"/>
              <a:t>. </a:t>
            </a:r>
            <a:r>
              <a:rPr lang="en-US" sz="4400" u="sng" dirty="0" err="1" smtClean="0"/>
              <a:t>Wasto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dirty="0" smtClean="0"/>
              <a:t>Sa </a:t>
            </a:r>
            <a:r>
              <a:rPr lang="en-US" sz="5400" u="sng" dirty="0" err="1" smtClean="0"/>
              <a:t>panahon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taghirap</a:t>
            </a:r>
            <a:r>
              <a:rPr lang="en-US" sz="5400" dirty="0" smtClean="0"/>
              <a:t> ay </a:t>
            </a:r>
            <a:r>
              <a:rPr lang="en-US" sz="5400" u="sng" dirty="0" err="1" smtClean="0"/>
              <a:t>narara</a:t>
            </a:r>
            <a:r>
              <a:rPr lang="en-US" sz="5400" u="sng" dirty="0" err="1" smtClean="0"/>
              <a:t>pat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lamang</a:t>
            </a:r>
            <a:r>
              <a:rPr lang="en-US" sz="5400" u="sng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matutu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tayo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mamalungkot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maikling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kumot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dirty="0" smtClean="0"/>
              <a:t>Sa </a:t>
            </a:r>
            <a:r>
              <a:rPr lang="en-US" sz="5400" u="sng" dirty="0" err="1" smtClean="0"/>
              <a:t>panahon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taghirap</a:t>
            </a:r>
            <a:r>
              <a:rPr lang="en-US" sz="5400" dirty="0" smtClean="0"/>
              <a:t> ay </a:t>
            </a:r>
            <a:r>
              <a:rPr lang="en-US" sz="5400" u="sng" dirty="0" err="1" smtClean="0"/>
              <a:t>narara</a:t>
            </a:r>
            <a:r>
              <a:rPr lang="en-US" sz="5400" u="sng" dirty="0" err="1" smtClean="0"/>
              <a:t>pat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lamang</a:t>
            </a:r>
            <a:r>
              <a:rPr lang="en-US" sz="5400" u="sng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matutu</a:t>
            </a:r>
            <a:r>
              <a:rPr lang="en-US" sz="5400" u="sng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tayo</a:t>
            </a:r>
            <a:r>
              <a:rPr lang="en-US" sz="5400" u="sng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mamalungkot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matuto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tayong</a:t>
            </a:r>
            <a:r>
              <a:rPr lang="en-US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maikling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kumot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91440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 smtClean="0"/>
              <a:t>Hindi </a:t>
            </a:r>
            <a:r>
              <a:rPr lang="en-US" sz="4800" dirty="0" err="1" smtClean="0"/>
              <a:t>lamang</a:t>
            </a:r>
            <a:r>
              <a:rPr lang="en-US" sz="4800" dirty="0" smtClean="0"/>
              <a:t> </a:t>
            </a:r>
            <a:r>
              <a:rPr lang="en-US" sz="4800" dirty="0" err="1" smtClean="0"/>
              <a:t>sipag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kundi</a:t>
            </a:r>
            <a:r>
              <a:rPr lang="en-US" sz="4800" dirty="0" smtClean="0"/>
              <a:t> </a:t>
            </a:r>
            <a:r>
              <a:rPr lang="en-US" sz="4800" dirty="0" err="1" smtClean="0"/>
              <a:t>tiyaga</a:t>
            </a:r>
            <a:r>
              <a:rPr lang="en-US" sz="4800" dirty="0" smtClean="0"/>
              <a:t> </a:t>
            </a:r>
            <a:r>
              <a:rPr lang="en-US" sz="4800" u="sng" dirty="0" smtClean="0"/>
              <a:t>din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kinakailangan</a:t>
            </a:r>
            <a:r>
              <a:rPr lang="en-US" sz="4800" dirty="0" smtClean="0"/>
              <a:t> </a:t>
            </a:r>
            <a:r>
              <a:rPr lang="en-US" sz="4800" dirty="0" err="1" smtClean="0"/>
              <a:t>upang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magtagumpay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isang</a:t>
            </a:r>
            <a:r>
              <a:rPr lang="en-US" sz="4800" dirty="0" smtClean="0"/>
              <a:t> </a:t>
            </a:r>
            <a:r>
              <a:rPr lang="en-US" sz="4800" dirty="0" err="1" smtClean="0"/>
              <a:t>negosyo</a:t>
            </a:r>
            <a:r>
              <a:rPr lang="en-US" sz="4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4800" u="sng" dirty="0" err="1" smtClean="0"/>
              <a:t>Walang</a:t>
            </a:r>
            <a:r>
              <a:rPr lang="en-US" sz="4800" u="sng" dirty="0" smtClean="0"/>
              <a:t> Mali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7200" u="sng" dirty="0" err="1" smtClean="0"/>
              <a:t>Magdiwang</a:t>
            </a:r>
            <a:r>
              <a:rPr lang="en-US" sz="7200" dirty="0" smtClean="0"/>
              <a:t> </a:t>
            </a:r>
            <a:r>
              <a:rPr lang="en-US" sz="7200" u="sng" dirty="0" err="1" smtClean="0"/>
              <a:t>tayong</a:t>
            </a:r>
            <a:r>
              <a:rPr lang="en-US" sz="7200" u="sng" dirty="0" smtClean="0"/>
              <a:t> </a:t>
            </a:r>
            <a:r>
              <a:rPr lang="en-US" sz="7200" u="sng" dirty="0" err="1" smtClean="0"/>
              <a:t>lahat</a:t>
            </a:r>
            <a:r>
              <a:rPr lang="en-US" sz="7200" dirty="0" smtClean="0"/>
              <a:t> </a:t>
            </a:r>
            <a:r>
              <a:rPr lang="en-US" sz="7200" u="sng" dirty="0" err="1" smtClean="0"/>
              <a:t>ngunit</a:t>
            </a:r>
            <a:r>
              <a:rPr lang="en-US" sz="7200" u="sng" dirty="0" smtClean="0"/>
              <a:t> </a:t>
            </a:r>
            <a:r>
              <a:rPr lang="en-US" sz="7200" u="sng" dirty="0" err="1" smtClean="0"/>
              <a:t>panalo</a:t>
            </a:r>
            <a:r>
              <a:rPr lang="en-US" sz="7200" dirty="0" smtClean="0"/>
              <a:t> </a:t>
            </a:r>
            <a:r>
              <a:rPr lang="en-US" sz="7200" u="sng" dirty="0" err="1" smtClean="0"/>
              <a:t>na</a:t>
            </a:r>
            <a:r>
              <a:rPr lang="en-US" sz="7200" u="sng" dirty="0" smtClean="0"/>
              <a:t> </a:t>
            </a:r>
            <a:r>
              <a:rPr lang="en-US" sz="7200" u="sng" dirty="0" err="1" smtClean="0"/>
              <a:t>tayo</a:t>
            </a:r>
            <a:r>
              <a:rPr lang="en-US" sz="7200" dirty="0" smtClean="0"/>
              <a:t>. </a:t>
            </a:r>
            <a:r>
              <a:rPr lang="en-US" sz="7200" u="sng" dirty="0" err="1" smtClean="0"/>
              <a:t>Wasto</a:t>
            </a:r>
            <a:r>
              <a:rPr lang="en-US" sz="7200" dirty="0" smtClean="0"/>
              <a:t>.</a:t>
            </a:r>
            <a:endParaRPr lang="en-US" sz="7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u="sng" dirty="0" err="1" smtClean="0"/>
              <a:t>Magdiwang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tayong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lahat</a:t>
            </a:r>
            <a:r>
              <a:rPr lang="en-US" sz="6600" dirty="0" smtClean="0"/>
              <a:t> </a:t>
            </a:r>
            <a:r>
              <a:rPr lang="en-US" sz="6600" u="sng" dirty="0" err="1" smtClean="0">
                <a:solidFill>
                  <a:srgbClr val="FF0000"/>
                </a:solidFill>
              </a:rPr>
              <a:t>ngunit</a:t>
            </a:r>
            <a:r>
              <a:rPr lang="en-US" sz="6600" u="sng" dirty="0" smtClean="0">
                <a:solidFill>
                  <a:srgbClr val="FF0000"/>
                </a:solidFill>
              </a:rPr>
              <a:t> </a:t>
            </a:r>
            <a:r>
              <a:rPr lang="en-US" sz="6600" u="sng" dirty="0" err="1" smtClean="0">
                <a:solidFill>
                  <a:srgbClr val="FF0000"/>
                </a:solidFill>
              </a:rPr>
              <a:t>panalo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dirty="0" smtClean="0">
                <a:solidFill>
                  <a:srgbClr val="0070C0"/>
                </a:solidFill>
              </a:rPr>
              <a:t>(</a:t>
            </a:r>
            <a:r>
              <a:rPr lang="en-US" sz="6600" dirty="0" err="1" smtClean="0">
                <a:solidFill>
                  <a:srgbClr val="0070C0"/>
                </a:solidFill>
              </a:rPr>
              <a:t>sapagkat</a:t>
            </a:r>
            <a:r>
              <a:rPr lang="en-US" sz="6600" dirty="0" smtClean="0">
                <a:solidFill>
                  <a:srgbClr val="0070C0"/>
                </a:solidFill>
              </a:rPr>
              <a:t> </a:t>
            </a:r>
            <a:r>
              <a:rPr lang="en-US" sz="6600" dirty="0" err="1" smtClean="0">
                <a:solidFill>
                  <a:srgbClr val="0070C0"/>
                </a:solidFill>
              </a:rPr>
              <a:t>panalo</a:t>
            </a:r>
            <a:r>
              <a:rPr lang="en-US" sz="6600" dirty="0" smtClean="0">
                <a:solidFill>
                  <a:srgbClr val="0070C0"/>
                </a:solidFill>
              </a:rPr>
              <a:t>)</a:t>
            </a:r>
            <a:r>
              <a:rPr lang="en-US" sz="6600" u="sng" dirty="0" err="1" smtClean="0"/>
              <a:t>na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tayo</a:t>
            </a:r>
            <a:r>
              <a:rPr lang="en-US" sz="6600" dirty="0" smtClean="0"/>
              <a:t>. </a:t>
            </a:r>
            <a:r>
              <a:rPr lang="en-US" sz="6600" u="sng" dirty="0" err="1" smtClean="0"/>
              <a:t>Wasto</a:t>
            </a:r>
            <a:r>
              <a:rPr lang="en-US" sz="6600" dirty="0" smtClean="0"/>
              <a:t>.</a:t>
            </a:r>
            <a:endParaRPr lang="en-US" sz="6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Puspusan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kampanya</a:t>
            </a:r>
            <a:r>
              <a:rPr lang="en-US" sz="4800" dirty="0" smtClean="0"/>
              <a:t>  </a:t>
            </a:r>
            <a:r>
              <a:rPr lang="en-US" sz="4800" u="sng" dirty="0" err="1" smtClean="0"/>
              <a:t>labag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ipinagbabawal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gamot</a:t>
            </a:r>
            <a:r>
              <a:rPr lang="en-US" sz="4800" dirty="0" smtClean="0"/>
              <a:t> </a:t>
            </a:r>
            <a:r>
              <a:rPr lang="en-US" sz="4800" dirty="0" err="1" smtClean="0"/>
              <a:t>kaya</a:t>
            </a:r>
            <a:r>
              <a:rPr lang="en-US" sz="4800" dirty="0" smtClean="0"/>
              <a:t> </a:t>
            </a:r>
            <a:r>
              <a:rPr lang="en-US" sz="4800" dirty="0" err="1" smtClean="0"/>
              <a:t>nga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paaralan</a:t>
            </a:r>
            <a:r>
              <a:rPr lang="en-US" sz="4800" dirty="0" smtClean="0"/>
              <a:t> ay </a:t>
            </a:r>
            <a:r>
              <a:rPr lang="en-US" sz="4800" u="sng" dirty="0" smtClean="0"/>
              <a:t>may </a:t>
            </a:r>
            <a:r>
              <a:rPr lang="en-US" sz="4800" u="sng" dirty="0" err="1" smtClean="0"/>
              <a:t>programang</a:t>
            </a:r>
            <a:r>
              <a:rPr lang="en-US" sz="4800" u="sng" dirty="0" smtClean="0"/>
              <a:t> DARE</a:t>
            </a:r>
            <a:r>
              <a:rPr lang="en-US" sz="4800" dirty="0" smtClean="0"/>
              <a:t>. </a:t>
            </a:r>
            <a:r>
              <a:rPr lang="en-US" sz="4800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Puspusan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kampanya</a:t>
            </a:r>
            <a:r>
              <a:rPr lang="en-US" sz="4800" dirty="0" smtClean="0"/>
              <a:t>  </a:t>
            </a:r>
            <a:r>
              <a:rPr lang="en-US" sz="4800" u="sng" dirty="0" err="1" smtClean="0">
                <a:solidFill>
                  <a:srgbClr val="FF0000"/>
                </a:solidFill>
              </a:rPr>
              <a:t>labag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sa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ipinagbabawal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70C0"/>
                </a:solidFill>
              </a:rPr>
              <a:t>(</a:t>
            </a:r>
            <a:r>
              <a:rPr lang="en-US" sz="4800" dirty="0" err="1" smtClean="0">
                <a:solidFill>
                  <a:srgbClr val="0070C0"/>
                </a:solidFill>
              </a:rPr>
              <a:t>laban</a:t>
            </a:r>
            <a:r>
              <a:rPr lang="en-US" sz="4800" dirty="0" smtClean="0">
                <a:solidFill>
                  <a:srgbClr val="0070C0"/>
                </a:solidFill>
              </a:rPr>
              <a:t>)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gamot</a:t>
            </a:r>
            <a:r>
              <a:rPr lang="en-US" sz="4800" dirty="0" smtClean="0"/>
              <a:t> </a:t>
            </a:r>
            <a:r>
              <a:rPr lang="en-US" sz="4800" dirty="0" err="1" smtClean="0"/>
              <a:t>kaya</a:t>
            </a:r>
            <a:r>
              <a:rPr lang="en-US" sz="4800" dirty="0" smtClean="0"/>
              <a:t> </a:t>
            </a:r>
            <a:r>
              <a:rPr lang="en-US" sz="4800" dirty="0" err="1" smtClean="0"/>
              <a:t>nga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paaralan</a:t>
            </a:r>
            <a:r>
              <a:rPr lang="en-US" sz="4800" dirty="0" smtClean="0"/>
              <a:t> ay </a:t>
            </a:r>
            <a:r>
              <a:rPr lang="en-US" sz="4800" u="sng" dirty="0" smtClean="0"/>
              <a:t>may </a:t>
            </a:r>
            <a:r>
              <a:rPr lang="en-US" sz="4800" u="sng" dirty="0" err="1" smtClean="0"/>
              <a:t>programang</a:t>
            </a:r>
            <a:r>
              <a:rPr lang="en-US" sz="4800" u="sng" dirty="0" smtClean="0"/>
              <a:t> DARE</a:t>
            </a:r>
            <a:r>
              <a:rPr lang="en-US" sz="4800" dirty="0" smtClean="0"/>
              <a:t>. </a:t>
            </a:r>
            <a:r>
              <a:rPr lang="en-US" sz="4800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u="sng" dirty="0" err="1" smtClean="0"/>
              <a:t>Ipinanganak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ang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kanyang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kapatid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noong</a:t>
            </a:r>
            <a:r>
              <a:rPr lang="en-US" sz="6600" u="sng" dirty="0" smtClean="0"/>
              <a:t> ika</a:t>
            </a:r>
            <a:r>
              <a:rPr lang="en-US" sz="6600" u="sng" dirty="0" smtClean="0"/>
              <a:t>25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n</a:t>
            </a:r>
            <a:r>
              <a:rPr lang="en-US" sz="6600" u="sng" dirty="0" err="1" smtClean="0"/>
              <a:t>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Hunyo</a:t>
            </a:r>
            <a:r>
              <a:rPr lang="en-US" sz="6600" dirty="0" smtClean="0"/>
              <a:t>. </a:t>
            </a:r>
            <a:r>
              <a:rPr lang="en-US" sz="6600" u="sng" dirty="0" err="1" smtClean="0"/>
              <a:t>Wasto</a:t>
            </a:r>
            <a:r>
              <a:rPr lang="en-US" sz="6600" dirty="0" smtClean="0"/>
              <a:t>.</a:t>
            </a:r>
            <a:endParaRPr lang="en-US" sz="6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u="sng" dirty="0" err="1" smtClean="0"/>
              <a:t>Ipinanganak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ang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kanyang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kapatid</a:t>
            </a:r>
            <a:r>
              <a:rPr lang="en-US" sz="6600" dirty="0" smtClean="0"/>
              <a:t> </a:t>
            </a:r>
            <a:r>
              <a:rPr lang="en-US" sz="6600" u="sng" dirty="0" err="1" smtClean="0">
                <a:solidFill>
                  <a:srgbClr val="FF0000"/>
                </a:solidFill>
              </a:rPr>
              <a:t>noong</a:t>
            </a:r>
            <a:r>
              <a:rPr lang="en-US" sz="6600" u="sng" dirty="0" smtClean="0">
                <a:solidFill>
                  <a:srgbClr val="FF0000"/>
                </a:solidFill>
              </a:rPr>
              <a:t> ika</a:t>
            </a:r>
            <a:r>
              <a:rPr lang="en-US" sz="6600" u="sng" dirty="0" smtClean="0">
                <a:solidFill>
                  <a:srgbClr val="FF0000"/>
                </a:solidFill>
              </a:rPr>
              <a:t>25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0070C0"/>
                </a:solidFill>
              </a:rPr>
              <a:t>(Ika-25) </a:t>
            </a:r>
            <a:r>
              <a:rPr lang="en-US" sz="6600" u="sng" dirty="0" err="1" smtClean="0"/>
              <a:t>n</a:t>
            </a:r>
            <a:r>
              <a:rPr lang="en-US" sz="6600" u="sng" dirty="0" err="1" smtClean="0"/>
              <a:t>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Hunyo</a:t>
            </a:r>
            <a:r>
              <a:rPr lang="en-US" sz="6600" dirty="0" smtClean="0"/>
              <a:t>. </a:t>
            </a:r>
            <a:r>
              <a:rPr lang="en-US" sz="6600" u="sng" dirty="0" err="1" smtClean="0"/>
              <a:t>Wasto</a:t>
            </a:r>
            <a:r>
              <a:rPr lang="en-US" sz="6600" dirty="0" smtClean="0"/>
              <a:t>.</a:t>
            </a:r>
            <a:endParaRPr lang="en-US" sz="6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u="sng" dirty="0" err="1" smtClean="0"/>
              <a:t>Nagliliwanag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ang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paligid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tuwing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sapit</a:t>
            </a:r>
            <a:r>
              <a:rPr lang="en-US" sz="6600" u="sng" dirty="0" smtClean="0"/>
              <a:t> </a:t>
            </a:r>
            <a:r>
              <a:rPr lang="en-US" sz="6600" dirty="0" err="1" smtClean="0"/>
              <a:t>ang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kabilugan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buwan</a:t>
            </a:r>
            <a:r>
              <a:rPr lang="en-US" sz="6600" dirty="0" smtClean="0"/>
              <a:t>. </a:t>
            </a:r>
            <a:r>
              <a:rPr lang="en-US" sz="6600" u="sng" dirty="0" err="1" smtClean="0"/>
              <a:t>Wasto</a:t>
            </a:r>
            <a:r>
              <a:rPr lang="en-US" sz="6600" dirty="0" smtClean="0"/>
              <a:t>.</a:t>
            </a:r>
            <a:endParaRPr lang="en-US" sz="6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u="sng" dirty="0" err="1" smtClean="0"/>
              <a:t>Nagliliwanag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ang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paligid</a:t>
            </a:r>
            <a:r>
              <a:rPr lang="en-US" sz="6600" dirty="0" smtClean="0"/>
              <a:t> </a:t>
            </a:r>
            <a:r>
              <a:rPr lang="en-US" sz="6600" u="sng" dirty="0" err="1" smtClean="0">
                <a:solidFill>
                  <a:srgbClr val="FF0000"/>
                </a:solidFill>
              </a:rPr>
              <a:t>tuwing</a:t>
            </a:r>
            <a:r>
              <a:rPr lang="en-US" sz="6600" u="sng" dirty="0" smtClean="0">
                <a:solidFill>
                  <a:srgbClr val="FF0000"/>
                </a:solidFill>
              </a:rPr>
              <a:t> </a:t>
            </a:r>
            <a:r>
              <a:rPr lang="en-US" sz="6600" u="sng" dirty="0" err="1" smtClean="0">
                <a:solidFill>
                  <a:srgbClr val="FF0000"/>
                </a:solidFill>
              </a:rPr>
              <a:t>sapit</a:t>
            </a:r>
            <a:r>
              <a:rPr lang="en-US" sz="6600" u="sng" dirty="0" smtClean="0">
                <a:solidFill>
                  <a:srgbClr val="FF0000"/>
                </a:solidFill>
              </a:rPr>
              <a:t> </a:t>
            </a:r>
            <a:r>
              <a:rPr lang="en-US" sz="6600" dirty="0" smtClean="0">
                <a:solidFill>
                  <a:srgbClr val="FF0000"/>
                </a:solidFill>
              </a:rPr>
              <a:t> </a:t>
            </a:r>
            <a:r>
              <a:rPr lang="en-US" sz="6600" b="1" dirty="0" smtClean="0">
                <a:solidFill>
                  <a:srgbClr val="0070C0"/>
                </a:solidFill>
              </a:rPr>
              <a:t>(</a:t>
            </a:r>
            <a:r>
              <a:rPr lang="en-US" sz="6600" b="1" dirty="0" err="1" smtClean="0">
                <a:solidFill>
                  <a:srgbClr val="0070C0"/>
                </a:solidFill>
              </a:rPr>
              <a:t>sasapit</a:t>
            </a:r>
            <a:r>
              <a:rPr lang="en-US" sz="6600" b="1" dirty="0" smtClean="0">
                <a:solidFill>
                  <a:srgbClr val="0070C0"/>
                </a:solidFill>
              </a:rPr>
              <a:t>) </a:t>
            </a:r>
            <a:r>
              <a:rPr lang="en-US" sz="6600" dirty="0" err="1" smtClean="0"/>
              <a:t>ang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kabilugan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ng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buwan</a:t>
            </a:r>
            <a:r>
              <a:rPr lang="en-US" sz="6600" dirty="0" smtClean="0"/>
              <a:t>. </a:t>
            </a:r>
            <a:r>
              <a:rPr lang="en-US" sz="6600" u="sng" dirty="0" err="1" smtClean="0"/>
              <a:t>Wasto</a:t>
            </a:r>
            <a:r>
              <a:rPr lang="en-US" sz="6600" dirty="0" smtClean="0"/>
              <a:t>.</a:t>
            </a:r>
            <a:endParaRPr lang="en-US" sz="6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Iisa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pangunahing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dahilan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pagkamatay</a:t>
            </a:r>
            <a:r>
              <a:rPr lang="en-US" sz="5400" u="sng" dirty="0" smtClean="0"/>
              <a:t> </a:t>
            </a:r>
            <a:r>
              <a:rPr lang="en-US" sz="5400" dirty="0" smtClean="0"/>
              <a:t>ay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dirty="0" err="1" smtClean="0"/>
              <a:t>sakit</a:t>
            </a:r>
            <a:r>
              <a:rPr lang="en-US" sz="5400" dirty="0" smtClean="0"/>
              <a:t> </a:t>
            </a:r>
            <a:r>
              <a:rPr lang="en-US" sz="5400" dirty="0" err="1" smtClean="0"/>
              <a:t>na</a:t>
            </a:r>
            <a:r>
              <a:rPr lang="en-US" sz="5400" dirty="0" smtClean="0"/>
              <a:t> </a:t>
            </a:r>
            <a:r>
              <a:rPr lang="en-US" sz="5400" dirty="0" err="1" smtClean="0"/>
              <a:t>kanser</a:t>
            </a:r>
            <a:r>
              <a:rPr lang="en-US" sz="5400" dirty="0" smtClean="0"/>
              <a:t>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baga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bunga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paninigarilyo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>
                <a:solidFill>
                  <a:srgbClr val="FF0000"/>
                </a:solidFill>
              </a:rPr>
              <a:t>Iisa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70C0"/>
                </a:solidFill>
              </a:rPr>
              <a:t>(Isa)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pangunahing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dahilan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pagkamatay</a:t>
            </a:r>
            <a:r>
              <a:rPr lang="en-US" sz="4800" u="sng" dirty="0" smtClean="0"/>
              <a:t> </a:t>
            </a:r>
            <a:r>
              <a:rPr lang="en-US" sz="4800" dirty="0" smtClean="0"/>
              <a:t>ay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sakit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kanser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baga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bunga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paninigarilyo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91440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 smtClean="0"/>
              <a:t>Hindi </a:t>
            </a:r>
            <a:r>
              <a:rPr lang="en-US" sz="4800" dirty="0" err="1" smtClean="0"/>
              <a:t>lamang</a:t>
            </a:r>
            <a:r>
              <a:rPr lang="en-US" sz="4800" dirty="0" smtClean="0"/>
              <a:t> </a:t>
            </a:r>
            <a:r>
              <a:rPr lang="en-US" sz="4800" dirty="0" err="1" smtClean="0"/>
              <a:t>sipag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kundi</a:t>
            </a:r>
            <a:r>
              <a:rPr lang="en-US" sz="4800" dirty="0" smtClean="0"/>
              <a:t> </a:t>
            </a:r>
            <a:r>
              <a:rPr lang="en-US" sz="4800" dirty="0" err="1" smtClean="0"/>
              <a:t>tiyaga</a:t>
            </a:r>
            <a:r>
              <a:rPr lang="en-US" sz="4800" dirty="0" smtClean="0"/>
              <a:t> </a:t>
            </a:r>
            <a:r>
              <a:rPr lang="en-US" sz="4800" u="sng" dirty="0" smtClean="0">
                <a:solidFill>
                  <a:srgbClr val="FF0000"/>
                </a:solidFill>
              </a:rPr>
              <a:t>din </a:t>
            </a:r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</a:t>
            </a:r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kinakailangan</a:t>
            </a:r>
            <a:r>
              <a:rPr lang="en-US" sz="4800" dirty="0"/>
              <a:t> </a:t>
            </a:r>
            <a:r>
              <a:rPr lang="en-US" sz="4800" dirty="0" err="1" smtClean="0"/>
              <a:t>upang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magtagumpay</a:t>
            </a:r>
            <a:r>
              <a:rPr lang="en-US" sz="4800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isang</a:t>
            </a:r>
            <a:r>
              <a:rPr lang="en-US" sz="4800" dirty="0" smtClean="0"/>
              <a:t> </a:t>
            </a:r>
            <a:r>
              <a:rPr lang="en-US" sz="4800" dirty="0" err="1" smtClean="0"/>
              <a:t>negosyo</a:t>
            </a:r>
            <a:r>
              <a:rPr lang="en-US" sz="48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4800" u="sng" dirty="0" err="1" smtClean="0"/>
              <a:t>Walang</a:t>
            </a:r>
            <a:r>
              <a:rPr lang="en-US" sz="4800" u="sng" dirty="0" smtClean="0"/>
              <a:t> Mali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Nakigagalak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kami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sa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mga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tagumpay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nina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Iah</a:t>
            </a:r>
            <a:r>
              <a:rPr lang="en-US" sz="5400" u="sng" dirty="0" smtClean="0"/>
              <a:t> at Prince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nakaraang</a:t>
            </a:r>
            <a:r>
              <a:rPr lang="en-US" sz="5400" dirty="0" smtClean="0"/>
              <a:t> BLEPT.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Nakigagalak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kami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sa</a:t>
            </a:r>
            <a:r>
              <a:rPr lang="en-US" sz="5400" dirty="0" smtClean="0"/>
              <a:t> </a:t>
            </a:r>
            <a:r>
              <a:rPr lang="en-US" sz="5400" u="sng" strike="sngStrike" dirty="0" err="1" smtClean="0">
                <a:solidFill>
                  <a:srgbClr val="FF0000"/>
                </a:solidFill>
              </a:rPr>
              <a:t>mga</a:t>
            </a:r>
            <a:r>
              <a:rPr lang="en-US" sz="5400" u="sng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tagumpay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70C0"/>
                </a:solidFill>
              </a:rPr>
              <a:t>(</a:t>
            </a:r>
            <a:r>
              <a:rPr lang="en-US" sz="5400" b="1" dirty="0" err="1" smtClean="0">
                <a:solidFill>
                  <a:srgbClr val="0070C0"/>
                </a:solidFill>
              </a:rPr>
              <a:t>tagumpay</a:t>
            </a:r>
            <a:r>
              <a:rPr lang="en-US" sz="5400" b="1" dirty="0" smtClean="0">
                <a:solidFill>
                  <a:srgbClr val="0070C0"/>
                </a:solidFill>
              </a:rPr>
              <a:t>) </a:t>
            </a:r>
            <a:r>
              <a:rPr lang="en-US" sz="5400" u="sng" dirty="0" err="1" smtClean="0"/>
              <a:t>nina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Iah</a:t>
            </a:r>
            <a:r>
              <a:rPr lang="en-US" sz="5400" u="sng" dirty="0" smtClean="0"/>
              <a:t> at Prince </a:t>
            </a:r>
            <a:r>
              <a:rPr lang="en-US" sz="5400" dirty="0" err="1" smtClean="0"/>
              <a:t>sa</a:t>
            </a:r>
            <a:r>
              <a:rPr lang="en-US" sz="5400" dirty="0" smtClean="0"/>
              <a:t> </a:t>
            </a:r>
            <a:r>
              <a:rPr lang="en-US" sz="5400" dirty="0" err="1" smtClean="0"/>
              <a:t>nakaraang</a:t>
            </a:r>
            <a:r>
              <a:rPr lang="en-US" sz="5400" dirty="0" smtClean="0"/>
              <a:t> BLEPT.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pangunahing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dahilan</a:t>
            </a:r>
            <a:r>
              <a:rPr lang="en-US" sz="5400" u="sng" dirty="0" smtClean="0"/>
              <a:t> kung </a:t>
            </a:r>
            <a:r>
              <a:rPr lang="en-US" sz="5400" u="sng" dirty="0" err="1" smtClean="0"/>
              <a:t>bakit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mga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kabataan</a:t>
            </a:r>
            <a:r>
              <a:rPr lang="en-US" sz="5400" u="sng" dirty="0" smtClean="0"/>
              <a:t> ay </a:t>
            </a:r>
            <a:r>
              <a:rPr lang="en-US" sz="5400" u="sng" dirty="0" err="1" smtClean="0"/>
              <a:t>nagsusumikap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sa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pag-aaral</a:t>
            </a:r>
            <a:r>
              <a:rPr lang="en-US" sz="5400" dirty="0" smtClean="0"/>
              <a:t> </a:t>
            </a:r>
            <a:r>
              <a:rPr lang="en-US" sz="5400" u="sng" dirty="0" smtClean="0"/>
              <a:t>ay </a:t>
            </a:r>
            <a:r>
              <a:rPr lang="en-US" sz="5400" u="sng" dirty="0" err="1" smtClean="0"/>
              <a:t>upang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kumikita-kita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pangunahing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dahilan</a:t>
            </a:r>
            <a:r>
              <a:rPr lang="en-US" sz="4800" u="sng" dirty="0" smtClean="0"/>
              <a:t> kung </a:t>
            </a:r>
            <a:r>
              <a:rPr lang="en-US" sz="4800" u="sng" dirty="0" err="1" smtClean="0"/>
              <a:t>bakit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kabataan</a:t>
            </a:r>
            <a:r>
              <a:rPr lang="en-US" sz="4800" u="sng" dirty="0" smtClean="0"/>
              <a:t> ay </a:t>
            </a:r>
            <a:r>
              <a:rPr lang="en-US" sz="4800" u="sng" dirty="0" err="1" smtClean="0"/>
              <a:t>nagsusumikap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pag-aaral</a:t>
            </a:r>
            <a:r>
              <a:rPr lang="en-US" sz="4800" dirty="0" smtClean="0"/>
              <a:t> </a:t>
            </a:r>
            <a:r>
              <a:rPr lang="en-US" sz="4800" u="sng" dirty="0" smtClean="0"/>
              <a:t>ay </a:t>
            </a:r>
            <a:r>
              <a:rPr lang="en-US" sz="4800" u="sng" dirty="0" err="1" smtClean="0"/>
              <a:t>upang</a:t>
            </a:r>
            <a:r>
              <a:rPr lang="en-US" sz="4800" u="sng" dirty="0" smtClean="0"/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kumikita-kita</a:t>
            </a:r>
            <a:r>
              <a:rPr lang="en-US" sz="4800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0070C0"/>
                </a:solidFill>
              </a:rPr>
              <a:t>(</a:t>
            </a:r>
            <a:r>
              <a:rPr lang="en-US" sz="4800" b="1" dirty="0" err="1" smtClean="0">
                <a:solidFill>
                  <a:srgbClr val="0070C0"/>
                </a:solidFill>
              </a:rPr>
              <a:t>kumita</a:t>
            </a:r>
            <a:r>
              <a:rPr lang="en-US" sz="4800" b="1" dirty="0" smtClean="0">
                <a:solidFill>
                  <a:srgbClr val="0070C0"/>
                </a:solidFill>
              </a:rPr>
              <a:t>)</a:t>
            </a:r>
            <a:r>
              <a:rPr lang="en-US" sz="4800" dirty="0" smtClean="0"/>
              <a:t>. 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600" u="sng" dirty="0" err="1" smtClean="0"/>
              <a:t>Magsisikanta</a:t>
            </a:r>
            <a:r>
              <a:rPr lang="en-US" sz="6600" u="sng" dirty="0" smtClean="0"/>
              <a:t> raw </a:t>
            </a:r>
            <a:r>
              <a:rPr lang="en-US" sz="6600" dirty="0" err="1" smtClean="0"/>
              <a:t>ang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mga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anak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mong</a:t>
            </a:r>
            <a:r>
              <a:rPr lang="en-US" sz="6600" dirty="0" smtClean="0"/>
              <a:t> </a:t>
            </a:r>
            <a:r>
              <a:rPr lang="en-US" sz="6600" u="sng" dirty="0" err="1" smtClean="0"/>
              <a:t>sina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susan</a:t>
            </a:r>
            <a:r>
              <a:rPr lang="en-US" sz="6600" u="sng" dirty="0" smtClean="0"/>
              <a:t>, John,</a:t>
            </a:r>
            <a:r>
              <a:rPr lang="en-US" sz="6600" dirty="0" smtClean="0"/>
              <a:t> at </a:t>
            </a:r>
            <a:r>
              <a:rPr lang="en-US" sz="6600" u="sng" dirty="0" smtClean="0"/>
              <a:t>Rona </a:t>
            </a:r>
            <a:r>
              <a:rPr lang="en-US" sz="6600" u="sng" dirty="0" err="1" smtClean="0"/>
              <a:t>sa</a:t>
            </a:r>
            <a:r>
              <a:rPr lang="en-US" sz="6600" u="sng" dirty="0" smtClean="0"/>
              <a:t> </a:t>
            </a:r>
            <a:r>
              <a:rPr lang="en-US" sz="6600" u="sng" dirty="0" err="1" smtClean="0"/>
              <a:t>tanghalan</a:t>
            </a:r>
            <a:r>
              <a:rPr lang="en-US" sz="6600" dirty="0" smtClean="0"/>
              <a:t>. </a:t>
            </a:r>
            <a:r>
              <a:rPr lang="en-US" sz="6600" dirty="0" err="1" smtClean="0"/>
              <a:t>Wasto</a:t>
            </a:r>
            <a:r>
              <a:rPr lang="en-US" sz="6600" dirty="0" smtClean="0"/>
              <a:t>.</a:t>
            </a:r>
            <a:endParaRPr lang="en-US" sz="6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Magsisikanta</a:t>
            </a:r>
            <a:r>
              <a:rPr lang="en-US" sz="5400" u="sng" dirty="0" smtClean="0"/>
              <a:t> raw </a:t>
            </a:r>
            <a:r>
              <a:rPr lang="en-US" sz="5400" dirty="0" err="1" smtClean="0"/>
              <a:t>ang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mga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anak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mong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sina</a:t>
            </a:r>
            <a:r>
              <a:rPr lang="en-US" sz="5400" u="sng" dirty="0" smtClean="0"/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susan</a:t>
            </a:r>
            <a:r>
              <a:rPr lang="en-US" sz="5400" u="sng" dirty="0" smtClean="0">
                <a:solidFill>
                  <a:srgbClr val="FF0000"/>
                </a:solidFill>
              </a:rPr>
              <a:t>, John,</a:t>
            </a:r>
            <a:r>
              <a:rPr lang="en-US" sz="5400" dirty="0" smtClean="0"/>
              <a:t> </a:t>
            </a:r>
            <a:r>
              <a:rPr lang="en-US" sz="5400" b="1" dirty="0" smtClean="0">
                <a:solidFill>
                  <a:srgbClr val="0070C0"/>
                </a:solidFill>
              </a:rPr>
              <a:t>(Susan) </a:t>
            </a:r>
            <a:r>
              <a:rPr lang="en-US" sz="5400" dirty="0" smtClean="0"/>
              <a:t>at </a:t>
            </a:r>
            <a:r>
              <a:rPr lang="en-US" sz="5400" u="sng" dirty="0" smtClean="0"/>
              <a:t>Rona </a:t>
            </a:r>
            <a:r>
              <a:rPr lang="en-US" sz="5400" u="sng" dirty="0" err="1" smtClean="0"/>
              <a:t>sa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tanghalan</a:t>
            </a:r>
            <a:r>
              <a:rPr lang="en-US" sz="5400" dirty="0" smtClean="0"/>
              <a:t>. </a:t>
            </a:r>
            <a:r>
              <a:rPr lang="en-US" sz="5400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Maaaring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umabot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sandaang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taon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buhay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isang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tao</a:t>
            </a:r>
            <a:r>
              <a:rPr lang="en-US" sz="4800" dirty="0" smtClean="0"/>
              <a:t> </a:t>
            </a:r>
            <a:r>
              <a:rPr lang="en-US" sz="4800" u="sng" dirty="0" smtClean="0"/>
              <a:t>kung </a:t>
            </a:r>
            <a:r>
              <a:rPr lang="en-US" sz="4800" u="sng" dirty="0" err="1" smtClean="0"/>
              <a:t>gugustuhin</a:t>
            </a:r>
            <a:r>
              <a:rPr lang="en-US" sz="4800" u="sng" dirty="0" smtClean="0"/>
              <a:t> at </a:t>
            </a:r>
            <a:r>
              <a:rPr lang="en-US" sz="4800" u="sng" dirty="0" err="1" smtClean="0"/>
              <a:t>susundan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lamang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positibong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saloobin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Maaaring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umabot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sandaang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taon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buhay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isang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tao</a:t>
            </a:r>
            <a:r>
              <a:rPr lang="en-US" sz="4800" dirty="0" smtClean="0"/>
              <a:t> </a:t>
            </a:r>
            <a:r>
              <a:rPr lang="en-US" sz="4800" u="sng" dirty="0" smtClean="0"/>
              <a:t>kung </a:t>
            </a:r>
            <a:r>
              <a:rPr lang="en-US" sz="4800" u="sng" dirty="0" err="1" smtClean="0"/>
              <a:t>gugustuhin</a:t>
            </a:r>
            <a:r>
              <a:rPr lang="en-US" sz="4800" u="sng" dirty="0" smtClean="0"/>
              <a:t> at </a:t>
            </a:r>
            <a:r>
              <a:rPr lang="en-US" sz="4800" u="sng" dirty="0" err="1" smtClean="0">
                <a:solidFill>
                  <a:srgbClr val="FF0000"/>
                </a:solidFill>
              </a:rPr>
              <a:t>susundan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dirty="0" smtClean="0">
                <a:solidFill>
                  <a:srgbClr val="0070C0"/>
                </a:solidFill>
              </a:rPr>
              <a:t>(</a:t>
            </a:r>
            <a:r>
              <a:rPr lang="en-US" sz="4800" dirty="0" err="1" smtClean="0">
                <a:solidFill>
                  <a:srgbClr val="0070C0"/>
                </a:solidFill>
              </a:rPr>
              <a:t>susundin</a:t>
            </a:r>
            <a:r>
              <a:rPr lang="en-US" sz="4800" dirty="0" smtClean="0">
                <a:solidFill>
                  <a:srgbClr val="0070C0"/>
                </a:solidFill>
              </a:rPr>
              <a:t>) </a:t>
            </a:r>
            <a:r>
              <a:rPr lang="en-US" sz="4800" u="sng" dirty="0" err="1" smtClean="0"/>
              <a:t>lamang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positibong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saloobin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Harinawa</a:t>
            </a:r>
            <a:r>
              <a:rPr lang="en-US" sz="4800" u="sng" dirty="0" smtClean="0"/>
              <a:t>, </a:t>
            </a: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ating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pananaw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magpatuloy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na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pumukaw</a:t>
            </a:r>
            <a:r>
              <a:rPr lang="en-US" sz="4800" u="sng" dirty="0" smtClean="0"/>
              <a:t>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ating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nag-</a:t>
            </a:r>
            <a:r>
              <a:rPr lang="en-US" sz="4800" u="sng" dirty="0" err="1" smtClean="0"/>
              <a:t>aalab</a:t>
            </a:r>
            <a:r>
              <a:rPr lang="en-US" sz="4800" dirty="0" smtClean="0"/>
              <a:t> </a:t>
            </a:r>
            <a:r>
              <a:rPr lang="en-US" sz="4800" u="sng" dirty="0" smtClean="0"/>
              <a:t>at </a:t>
            </a:r>
            <a:r>
              <a:rPr lang="en-US" sz="4800" u="sng" dirty="0" err="1" smtClean="0"/>
              <a:t>nagkakaisang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damdamin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Harinawa</a:t>
            </a:r>
            <a:r>
              <a:rPr lang="en-US" sz="4800" u="sng" dirty="0" smtClean="0"/>
              <a:t>, </a:t>
            </a:r>
            <a:r>
              <a:rPr lang="en-US" sz="4800" u="sng" dirty="0" err="1" smtClean="0"/>
              <a:t>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ating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pananaw</a:t>
            </a:r>
            <a:r>
              <a:rPr lang="en-US" sz="4800" u="sng" dirty="0" smtClean="0"/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magpatuloy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na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pumukaw</a:t>
            </a:r>
            <a:r>
              <a:rPr lang="en-US" sz="4800" u="sng" dirty="0" smtClean="0">
                <a:solidFill>
                  <a:srgbClr val="FF0000"/>
                </a:solidFill>
              </a:rPr>
              <a:t> </a:t>
            </a:r>
            <a:r>
              <a:rPr lang="en-US" sz="4800" b="1" dirty="0" smtClean="0">
                <a:solidFill>
                  <a:srgbClr val="0070C0"/>
                </a:solidFill>
              </a:rPr>
              <a:t>(</a:t>
            </a:r>
            <a:r>
              <a:rPr lang="en-US" sz="4800" b="1" dirty="0" err="1" smtClean="0">
                <a:solidFill>
                  <a:srgbClr val="0070C0"/>
                </a:solidFill>
              </a:rPr>
              <a:t>magpapatuloy</a:t>
            </a:r>
            <a:r>
              <a:rPr lang="en-US" sz="4800" b="1" dirty="0" smtClean="0">
                <a:solidFill>
                  <a:srgbClr val="0070C0"/>
                </a:solidFill>
              </a:rPr>
              <a:t>)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ating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mga</a:t>
            </a:r>
            <a:r>
              <a:rPr lang="en-US" sz="4800" u="sng" dirty="0" smtClean="0"/>
              <a:t> nag-</a:t>
            </a:r>
            <a:r>
              <a:rPr lang="en-US" sz="4800" u="sng" dirty="0" err="1" smtClean="0"/>
              <a:t>aalab</a:t>
            </a:r>
            <a:r>
              <a:rPr lang="en-US" sz="4800" dirty="0" smtClean="0"/>
              <a:t> </a:t>
            </a:r>
            <a:r>
              <a:rPr lang="en-US" sz="4800" u="sng" dirty="0" smtClean="0"/>
              <a:t>at </a:t>
            </a:r>
            <a:r>
              <a:rPr lang="en-US" sz="4800" u="sng" dirty="0" err="1" smtClean="0"/>
              <a:t>nagkakaisang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damdamin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91440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 smtClean="0"/>
              <a:t>Hindi </a:t>
            </a:r>
            <a:r>
              <a:rPr lang="en-US" sz="4800" dirty="0" err="1" smtClean="0"/>
              <a:t>dapat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lumikha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nang</a:t>
            </a:r>
            <a:r>
              <a:rPr lang="en-US" sz="4800" dirty="0" smtClean="0"/>
              <a:t> </a:t>
            </a:r>
            <a:r>
              <a:rPr lang="en-US" sz="4800" dirty="0" err="1" smtClean="0"/>
              <a:t>buwis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hindi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makakayang</a:t>
            </a:r>
            <a:r>
              <a:rPr lang="en-US" sz="4800" dirty="0" smtClean="0"/>
              <a:t> </a:t>
            </a:r>
            <a:r>
              <a:rPr lang="en-US" sz="4800" dirty="0" err="1" smtClean="0"/>
              <a:t>bayaran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kahit</a:t>
            </a:r>
            <a:r>
              <a:rPr lang="en-US" sz="4800" dirty="0" smtClean="0"/>
              <a:t> </a:t>
            </a:r>
            <a:r>
              <a:rPr lang="en-US" sz="4800" dirty="0" err="1" smtClean="0"/>
              <a:t>sino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Walang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mali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u="sng" dirty="0" err="1" smtClean="0"/>
              <a:t>Ang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disiplinang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pansarili</a:t>
            </a:r>
            <a:r>
              <a:rPr lang="en-US" sz="6000" dirty="0" smtClean="0"/>
              <a:t> </a:t>
            </a:r>
            <a:r>
              <a:rPr lang="en-US" sz="6000" u="sng" dirty="0" smtClean="0"/>
              <a:t>ay may </a:t>
            </a:r>
            <a:r>
              <a:rPr lang="en-US" sz="6000" u="sng" dirty="0" err="1" smtClean="0"/>
              <a:t>kinalaman</a:t>
            </a:r>
            <a:r>
              <a:rPr lang="en-US" sz="6000" dirty="0" smtClean="0"/>
              <a:t> </a:t>
            </a:r>
            <a:r>
              <a:rPr lang="en-US" sz="6000" u="sng" dirty="0" err="1" smtClean="0"/>
              <a:t>sa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paghubog</a:t>
            </a:r>
            <a:r>
              <a:rPr lang="en-US" sz="6000" dirty="0" smtClean="0"/>
              <a:t> </a:t>
            </a:r>
            <a:r>
              <a:rPr lang="en-US" sz="6000" u="sng" dirty="0" err="1" smtClean="0"/>
              <a:t>ng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katawan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ng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bawa’t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nilikha</a:t>
            </a:r>
            <a:r>
              <a:rPr lang="en-US" sz="6000" dirty="0" smtClean="0"/>
              <a:t>. </a:t>
            </a:r>
            <a:r>
              <a:rPr lang="en-US" sz="6000" u="sng" dirty="0" err="1" smtClean="0"/>
              <a:t>Wasto</a:t>
            </a:r>
            <a:r>
              <a:rPr lang="en-US" sz="6000" dirty="0" smtClean="0"/>
              <a:t>.</a:t>
            </a:r>
            <a:endParaRPr lang="en-US" sz="6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5400" u="sng" dirty="0" err="1" smtClean="0"/>
              <a:t>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disiplinang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pansarili</a:t>
            </a:r>
            <a:r>
              <a:rPr lang="en-US" sz="5400" dirty="0" smtClean="0"/>
              <a:t> </a:t>
            </a:r>
            <a:r>
              <a:rPr lang="en-US" sz="5400" u="sng" dirty="0" smtClean="0"/>
              <a:t>ay may </a:t>
            </a:r>
            <a:r>
              <a:rPr lang="en-US" sz="5400" u="sng" dirty="0" err="1" smtClean="0"/>
              <a:t>kinalaman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sa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paghubog</a:t>
            </a:r>
            <a:r>
              <a:rPr lang="en-US" sz="5400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katawan</a:t>
            </a:r>
            <a:r>
              <a:rPr lang="en-US" sz="5400" u="sng" dirty="0" smtClean="0"/>
              <a:t> </a:t>
            </a:r>
            <a:r>
              <a:rPr lang="en-US" sz="5400" u="sng" dirty="0" err="1" smtClean="0"/>
              <a:t>ng</a:t>
            </a:r>
            <a:r>
              <a:rPr lang="en-US" sz="5400" u="sng" dirty="0" smtClean="0"/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bawa’t</a:t>
            </a:r>
            <a:r>
              <a:rPr lang="en-US" sz="5400" u="sng" dirty="0" smtClean="0">
                <a:solidFill>
                  <a:srgbClr val="FF0000"/>
                </a:solidFill>
              </a:rPr>
              <a:t> </a:t>
            </a:r>
            <a:r>
              <a:rPr lang="en-US" sz="5400" u="sng" dirty="0" err="1" smtClean="0">
                <a:solidFill>
                  <a:srgbClr val="FF0000"/>
                </a:solidFill>
              </a:rPr>
              <a:t>nilikha</a:t>
            </a:r>
            <a:r>
              <a:rPr lang="en-US" sz="5400" dirty="0" smtClean="0">
                <a:solidFill>
                  <a:srgbClr val="FF0000"/>
                </a:solidFill>
              </a:rPr>
              <a:t> </a:t>
            </a:r>
            <a:r>
              <a:rPr lang="en-US" sz="5400" b="1" dirty="0" smtClean="0">
                <a:solidFill>
                  <a:srgbClr val="0070C0"/>
                </a:solidFill>
              </a:rPr>
              <a:t>(</a:t>
            </a:r>
            <a:r>
              <a:rPr lang="en-US" sz="5400" b="1" dirty="0" err="1" smtClean="0">
                <a:solidFill>
                  <a:srgbClr val="0070C0"/>
                </a:solidFill>
              </a:rPr>
              <a:t>bawat</a:t>
            </a:r>
            <a:r>
              <a:rPr lang="en-US" sz="5400" b="1" dirty="0" smtClean="0">
                <a:solidFill>
                  <a:srgbClr val="0070C0"/>
                </a:solidFill>
              </a:rPr>
              <a:t>)</a:t>
            </a:r>
            <a:r>
              <a:rPr lang="en-US" sz="5400" dirty="0" smtClean="0"/>
              <a:t>. </a:t>
            </a:r>
            <a:r>
              <a:rPr lang="en-US" sz="5400" u="sng" dirty="0" err="1" smtClean="0"/>
              <a:t>Wasto</a:t>
            </a:r>
            <a:r>
              <a:rPr lang="en-US" sz="5400" dirty="0" smtClean="0"/>
              <a:t>.</a:t>
            </a:r>
            <a:endParaRPr lang="en-US" sz="5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91440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dirty="0" smtClean="0"/>
              <a:t>Hindi </a:t>
            </a:r>
            <a:r>
              <a:rPr lang="en-US" sz="4800" dirty="0" err="1" smtClean="0"/>
              <a:t>dapat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lumikha</a:t>
            </a:r>
            <a:r>
              <a:rPr lang="en-US" sz="4800" dirty="0" smtClean="0"/>
              <a:t> </a:t>
            </a:r>
            <a:r>
              <a:rPr lang="en-US" sz="4800" u="sng" dirty="0" err="1" smtClean="0">
                <a:solidFill>
                  <a:srgbClr val="FF0000"/>
                </a:solidFill>
              </a:rPr>
              <a:t>nang</a:t>
            </a:r>
            <a:r>
              <a:rPr lang="en-US" sz="4800" dirty="0" smtClean="0"/>
              <a:t> </a:t>
            </a:r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48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</a:t>
            </a:r>
            <a:r>
              <a:rPr lang="en-US" sz="4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4800" dirty="0" err="1" smtClean="0"/>
              <a:t>buwis</a:t>
            </a:r>
            <a:r>
              <a:rPr lang="en-US" sz="4800" dirty="0" smtClean="0"/>
              <a:t> </a:t>
            </a:r>
            <a:r>
              <a:rPr lang="en-US" sz="4800" dirty="0" err="1" smtClean="0"/>
              <a:t>na</a:t>
            </a:r>
            <a:r>
              <a:rPr lang="en-US" sz="4800" dirty="0" smtClean="0"/>
              <a:t> </a:t>
            </a:r>
            <a:r>
              <a:rPr lang="en-US" sz="4800" dirty="0" err="1" smtClean="0"/>
              <a:t>hindi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makakayang</a:t>
            </a:r>
            <a:r>
              <a:rPr lang="en-US" sz="4800" dirty="0" smtClean="0"/>
              <a:t> </a:t>
            </a:r>
            <a:r>
              <a:rPr lang="en-US" sz="4800" dirty="0" err="1" smtClean="0"/>
              <a:t>bayaran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ng</a:t>
            </a:r>
            <a:r>
              <a:rPr lang="en-US" sz="4800" dirty="0" smtClean="0"/>
              <a:t> </a:t>
            </a:r>
            <a:r>
              <a:rPr lang="en-US" sz="4800" dirty="0" err="1" smtClean="0"/>
              <a:t>kahit</a:t>
            </a:r>
            <a:r>
              <a:rPr lang="en-US" sz="4800" dirty="0" smtClean="0"/>
              <a:t> </a:t>
            </a:r>
            <a:r>
              <a:rPr lang="en-US" sz="4800" dirty="0" err="1" smtClean="0"/>
              <a:t>sino</a:t>
            </a:r>
            <a:r>
              <a:rPr lang="en-US" sz="4800" dirty="0" smtClean="0"/>
              <a:t>. </a:t>
            </a:r>
            <a:r>
              <a:rPr lang="en-US" sz="4800" u="sng" dirty="0" err="1" smtClean="0"/>
              <a:t>Walang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mali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895600"/>
            <a:ext cx="91440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u="sng" dirty="0" err="1" smtClean="0"/>
              <a:t>Iniutos</a:t>
            </a:r>
            <a:r>
              <a:rPr lang="en-US" sz="6000" dirty="0" smtClean="0"/>
              <a:t> </a:t>
            </a:r>
            <a:r>
              <a:rPr lang="en-US" sz="6000" dirty="0" err="1" smtClean="0"/>
              <a:t>ni</a:t>
            </a:r>
            <a:r>
              <a:rPr lang="en-US" sz="6000" dirty="0" smtClean="0"/>
              <a:t> Pinky </a:t>
            </a:r>
            <a:r>
              <a:rPr lang="en-US" sz="6000" dirty="0" err="1" smtClean="0"/>
              <a:t>kay</a:t>
            </a:r>
            <a:r>
              <a:rPr lang="en-US" sz="6000" dirty="0" smtClean="0"/>
              <a:t> Julian </a:t>
            </a:r>
            <a:r>
              <a:rPr lang="en-US" sz="6000" dirty="0" err="1" smtClean="0"/>
              <a:t>na</a:t>
            </a:r>
            <a:r>
              <a:rPr lang="en-US" sz="6000" dirty="0" smtClean="0"/>
              <a:t> </a:t>
            </a:r>
            <a:r>
              <a:rPr lang="en-US" sz="6000" u="sng" dirty="0" err="1" smtClean="0"/>
              <a:t>haluin</a:t>
            </a:r>
            <a:r>
              <a:rPr lang="en-US" sz="6000" dirty="0" smtClean="0"/>
              <a:t>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sopas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</a:t>
            </a:r>
            <a:r>
              <a:rPr lang="en-US" sz="6000" u="sng" dirty="0" err="1" smtClean="0"/>
              <a:t>iba’t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ibang</a:t>
            </a:r>
            <a:r>
              <a:rPr lang="en-US" sz="6000" u="sng" dirty="0" smtClean="0"/>
              <a:t> </a:t>
            </a:r>
            <a:r>
              <a:rPr lang="en-US" sz="6000" dirty="0" err="1" smtClean="0"/>
              <a:t>gulay</a:t>
            </a:r>
            <a:r>
              <a:rPr lang="en-US" sz="6000" dirty="0" smtClean="0"/>
              <a:t>. </a:t>
            </a:r>
            <a:r>
              <a:rPr lang="en-US" sz="6000" dirty="0" err="1" smtClean="0"/>
              <a:t>Walang</a:t>
            </a:r>
            <a:r>
              <a:rPr lang="en-US" sz="6000" dirty="0" smtClean="0"/>
              <a:t> </a:t>
            </a:r>
            <a:r>
              <a:rPr lang="en-US" sz="6000" dirty="0" err="1" smtClean="0"/>
              <a:t>mali</a:t>
            </a:r>
            <a:r>
              <a:rPr lang="en-US" sz="6000" dirty="0" smtClean="0"/>
              <a:t>.</a:t>
            </a:r>
            <a:endParaRPr lang="en-US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2895600"/>
            <a:ext cx="9144000" cy="3657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u="sng" dirty="0" err="1" smtClean="0"/>
              <a:t>Iniutos</a:t>
            </a:r>
            <a:r>
              <a:rPr lang="en-US" sz="6000" dirty="0" smtClean="0"/>
              <a:t> </a:t>
            </a:r>
            <a:r>
              <a:rPr lang="en-US" sz="6000" dirty="0" err="1" smtClean="0"/>
              <a:t>ni</a:t>
            </a:r>
            <a:r>
              <a:rPr lang="en-US" sz="6000" dirty="0" smtClean="0"/>
              <a:t> Pinky </a:t>
            </a:r>
            <a:r>
              <a:rPr lang="en-US" sz="6000" dirty="0" err="1" smtClean="0"/>
              <a:t>kay</a:t>
            </a:r>
            <a:r>
              <a:rPr lang="en-US" sz="6000" dirty="0" smtClean="0"/>
              <a:t> Julian </a:t>
            </a:r>
            <a:r>
              <a:rPr lang="en-US" sz="6000" dirty="0" err="1" smtClean="0"/>
              <a:t>na</a:t>
            </a:r>
            <a:r>
              <a:rPr lang="en-US" sz="6000" dirty="0" smtClean="0"/>
              <a:t> </a:t>
            </a:r>
            <a:r>
              <a:rPr lang="en-US" sz="6000" u="sng" dirty="0" err="1" smtClean="0">
                <a:solidFill>
                  <a:srgbClr val="FF0000"/>
                </a:solidFill>
              </a:rPr>
              <a:t>haluin</a:t>
            </a:r>
            <a:r>
              <a:rPr lang="en-US" sz="6000" dirty="0" smtClean="0"/>
              <a:t> </a:t>
            </a:r>
            <a:r>
              <a:rPr lang="en-US" sz="6000" i="1" dirty="0" smtClean="0">
                <a:solidFill>
                  <a:srgbClr val="0070C0"/>
                </a:solidFill>
              </a:rPr>
              <a:t>(</a:t>
            </a:r>
            <a:r>
              <a:rPr lang="en-US" sz="6000" i="1" dirty="0" err="1" smtClean="0">
                <a:solidFill>
                  <a:srgbClr val="0070C0"/>
                </a:solidFill>
              </a:rPr>
              <a:t>haluan</a:t>
            </a:r>
            <a:r>
              <a:rPr lang="en-US" sz="6000" i="1" dirty="0" smtClean="0">
                <a:solidFill>
                  <a:srgbClr val="0070C0"/>
                </a:solidFill>
              </a:rPr>
              <a:t>) </a:t>
            </a:r>
            <a:r>
              <a:rPr lang="en-US" sz="6000" dirty="0" err="1" smtClean="0"/>
              <a:t>ang</a:t>
            </a:r>
            <a:r>
              <a:rPr lang="en-US" sz="6000" dirty="0" smtClean="0"/>
              <a:t> </a:t>
            </a:r>
            <a:r>
              <a:rPr lang="en-US" sz="6000" dirty="0" err="1" smtClean="0"/>
              <a:t>sopas</a:t>
            </a:r>
            <a:r>
              <a:rPr lang="en-US" sz="6000" dirty="0" smtClean="0"/>
              <a:t> </a:t>
            </a:r>
            <a:r>
              <a:rPr lang="en-US" sz="6000" dirty="0" err="1" smtClean="0"/>
              <a:t>ng</a:t>
            </a:r>
            <a:r>
              <a:rPr lang="en-US" sz="6000" dirty="0" smtClean="0"/>
              <a:t> </a:t>
            </a:r>
            <a:r>
              <a:rPr lang="en-US" sz="6000" u="sng" dirty="0" err="1" smtClean="0"/>
              <a:t>iba’t</a:t>
            </a:r>
            <a:r>
              <a:rPr lang="en-US" sz="6000" u="sng" dirty="0" smtClean="0"/>
              <a:t> </a:t>
            </a:r>
            <a:r>
              <a:rPr lang="en-US" sz="6000" u="sng" dirty="0" err="1" smtClean="0"/>
              <a:t>ibang</a:t>
            </a:r>
            <a:r>
              <a:rPr lang="en-US" sz="6000" u="sng" dirty="0" smtClean="0"/>
              <a:t> </a:t>
            </a:r>
            <a:r>
              <a:rPr lang="en-US" sz="6000" dirty="0" err="1" smtClean="0"/>
              <a:t>gulay</a:t>
            </a:r>
            <a:r>
              <a:rPr lang="en-US" sz="6000" dirty="0" smtClean="0"/>
              <a:t>. </a:t>
            </a:r>
            <a:r>
              <a:rPr lang="en-US" sz="6000" dirty="0" err="1" smtClean="0"/>
              <a:t>Walang</a:t>
            </a:r>
            <a:r>
              <a:rPr lang="en-US" sz="6000" dirty="0" smtClean="0"/>
              <a:t> </a:t>
            </a:r>
            <a:r>
              <a:rPr lang="en-US" sz="6000" dirty="0" err="1" smtClean="0"/>
              <a:t>mali</a:t>
            </a:r>
            <a:r>
              <a:rPr lang="en-US" sz="6000" dirty="0" smtClean="0"/>
              <a:t>.</a:t>
            </a:r>
            <a:endParaRPr lang="en-US" sz="6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/>
              <a:t>Bakit</a:t>
            </a:r>
            <a:r>
              <a:rPr lang="en-US" sz="4800" dirty="0" smtClean="0"/>
              <a:t>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daan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patungo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Baguio</a:t>
            </a:r>
            <a:r>
              <a:rPr lang="en-US" sz="4800" dirty="0" smtClean="0"/>
              <a:t> </a:t>
            </a:r>
            <a:r>
              <a:rPr lang="en-US" sz="4800" u="sng" dirty="0" smtClean="0"/>
              <a:t>kung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Kenon</a:t>
            </a:r>
            <a:r>
              <a:rPr lang="en-US" sz="4800" u="sng" dirty="0" smtClean="0"/>
              <a:t> Road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u="sng" dirty="0" smtClean="0"/>
              <a:t>gusto </a:t>
            </a:r>
            <a:r>
              <a:rPr lang="en-US" sz="4800" u="sng" dirty="0" err="1" smtClean="0"/>
              <a:t>mong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lagusan</a:t>
            </a:r>
            <a:r>
              <a:rPr lang="en-US" sz="4800" dirty="0" smtClean="0"/>
              <a:t>?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1440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800" u="sng" dirty="0" err="1" smtClean="0">
                <a:solidFill>
                  <a:srgbClr val="FF0000"/>
                </a:solidFill>
              </a:rPr>
              <a:t>Bakit</a:t>
            </a:r>
            <a:r>
              <a:rPr lang="en-US" sz="4800" dirty="0" smtClean="0"/>
              <a:t> </a:t>
            </a:r>
            <a:r>
              <a:rPr lang="en-US" sz="4800" i="1" dirty="0" smtClean="0">
                <a:solidFill>
                  <a:srgbClr val="0070C0"/>
                </a:solidFill>
              </a:rPr>
              <a:t>(</a:t>
            </a:r>
            <a:r>
              <a:rPr lang="en-US" sz="4800" i="1" dirty="0" err="1" smtClean="0">
                <a:solidFill>
                  <a:srgbClr val="0070C0"/>
                </a:solidFill>
              </a:rPr>
              <a:t>Saan</a:t>
            </a:r>
            <a:r>
              <a:rPr lang="en-US" sz="4800" i="1" dirty="0" smtClean="0">
                <a:solidFill>
                  <a:srgbClr val="0070C0"/>
                </a:solidFill>
              </a:rPr>
              <a:t>)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dirty="0" err="1" smtClean="0"/>
              <a:t>daan</a:t>
            </a:r>
            <a:r>
              <a:rPr lang="en-US" sz="4800" dirty="0" smtClean="0"/>
              <a:t> </a:t>
            </a:r>
            <a:r>
              <a:rPr lang="en-US" sz="4800" u="sng" dirty="0" err="1" smtClean="0"/>
              <a:t>patungo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Baguio</a:t>
            </a:r>
            <a:r>
              <a:rPr lang="en-US" sz="4800" dirty="0" smtClean="0"/>
              <a:t> </a:t>
            </a:r>
            <a:r>
              <a:rPr lang="en-US" sz="4800" u="sng" dirty="0" smtClean="0"/>
              <a:t>kung </a:t>
            </a:r>
            <a:r>
              <a:rPr lang="en-US" sz="4800" u="sng" dirty="0" err="1" smtClean="0"/>
              <a:t>sa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Kenon</a:t>
            </a:r>
            <a:r>
              <a:rPr lang="en-US" sz="4800" u="sng" dirty="0" smtClean="0"/>
              <a:t> Road </a:t>
            </a:r>
            <a:r>
              <a:rPr lang="en-US" sz="4800" dirty="0" err="1" smtClean="0"/>
              <a:t>ang</a:t>
            </a:r>
            <a:r>
              <a:rPr lang="en-US" sz="4800" dirty="0" smtClean="0"/>
              <a:t> </a:t>
            </a:r>
            <a:r>
              <a:rPr lang="en-US" sz="4800" u="sng" dirty="0" smtClean="0"/>
              <a:t>gusto </a:t>
            </a:r>
            <a:r>
              <a:rPr lang="en-US" sz="4800" u="sng" dirty="0" err="1" smtClean="0"/>
              <a:t>mong</a:t>
            </a:r>
            <a:r>
              <a:rPr lang="en-US" sz="4800" u="sng" dirty="0" smtClean="0"/>
              <a:t> </a:t>
            </a:r>
            <a:r>
              <a:rPr lang="en-US" sz="4800" u="sng" dirty="0" err="1" smtClean="0"/>
              <a:t>lagusan</a:t>
            </a:r>
            <a:r>
              <a:rPr lang="en-US" sz="4800" dirty="0" smtClean="0"/>
              <a:t>? </a:t>
            </a:r>
            <a:r>
              <a:rPr lang="en-US" sz="4800" u="sng" dirty="0" err="1" smtClean="0"/>
              <a:t>Wasto</a:t>
            </a:r>
            <a:r>
              <a:rPr lang="en-US" sz="4800" dirty="0" smtClean="0"/>
              <a:t>.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eat field design template">
  <a:themeElements>
    <a:clrScheme name="Default Design 11">
      <a:dk1>
        <a:srgbClr val="1C1C1C"/>
      </a:dk1>
      <a:lt1>
        <a:srgbClr val="523E26"/>
      </a:lt1>
      <a:dk2>
        <a:srgbClr val="654A1D"/>
      </a:dk2>
      <a:lt2>
        <a:srgbClr val="2D2015"/>
      </a:lt2>
      <a:accent1>
        <a:srgbClr val="B1A59D"/>
      </a:accent1>
      <a:accent2>
        <a:srgbClr val="8F5F2F"/>
      </a:accent2>
      <a:accent3>
        <a:srgbClr val="B3AFAC"/>
      </a:accent3>
      <a:accent4>
        <a:srgbClr val="161616"/>
      </a:accent4>
      <a:accent5>
        <a:srgbClr val="D5CFCC"/>
      </a:accent5>
      <a:accent6>
        <a:srgbClr val="81552A"/>
      </a:accent6>
      <a:hlink>
        <a:srgbClr val="F4D700"/>
      </a:hlink>
      <a:folHlink>
        <a:srgbClr val="E7EBEB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CC9900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B98A00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C5B3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D4D4D4"/>
        </a:accent6>
        <a:hlink>
          <a:srgbClr val="CC6600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361B00"/>
        </a:lt1>
        <a:dk2>
          <a:srgbClr val="000099"/>
        </a:dk2>
        <a:lt2>
          <a:srgbClr val="333333"/>
        </a:lt2>
        <a:accent1>
          <a:srgbClr val="3366CC"/>
        </a:accent1>
        <a:accent2>
          <a:srgbClr val="F09A00"/>
        </a:accent2>
        <a:accent3>
          <a:srgbClr val="AAAACA"/>
        </a:accent3>
        <a:accent4>
          <a:srgbClr val="2D1500"/>
        </a:accent4>
        <a:accent5>
          <a:srgbClr val="ADB8E2"/>
        </a:accent5>
        <a:accent6>
          <a:srgbClr val="D98B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777777"/>
        </a:dk1>
        <a:lt1>
          <a:srgbClr val="926C00"/>
        </a:lt1>
        <a:dk2>
          <a:srgbClr val="686B5D"/>
        </a:dk2>
        <a:lt2>
          <a:srgbClr val="4D4D4D"/>
        </a:lt2>
        <a:accent1>
          <a:srgbClr val="B2B2B2"/>
        </a:accent1>
        <a:accent2>
          <a:srgbClr val="809EA8"/>
        </a:accent2>
        <a:accent3>
          <a:srgbClr val="B9BAB6"/>
        </a:accent3>
        <a:accent4>
          <a:srgbClr val="7C5B00"/>
        </a:accent4>
        <a:accent5>
          <a:srgbClr val="D5D5D5"/>
        </a:accent5>
        <a:accent6>
          <a:srgbClr val="738F98"/>
        </a:accent6>
        <a:hlink>
          <a:srgbClr val="FFCC66"/>
        </a:hlink>
        <a:folHlink>
          <a:srgbClr val="F7F3E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5A58"/>
        </a:dk1>
        <a:lt1>
          <a:srgbClr val="CC9900"/>
        </a:lt1>
        <a:dk2>
          <a:srgbClr val="008080"/>
        </a:dk2>
        <a:lt2>
          <a:srgbClr val="006666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AE8200"/>
        </a:accent4>
        <a:accent5>
          <a:srgbClr val="AAB8B7"/>
        </a:accent5>
        <a:accent6>
          <a:srgbClr val="6264B4"/>
        </a:accent6>
        <a:hlink>
          <a:srgbClr val="FFC41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111111"/>
        </a:dk1>
        <a:lt1>
          <a:srgbClr val="800000"/>
        </a:lt1>
        <a:dk2>
          <a:srgbClr val="66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0D0D0D"/>
        </a:accent4>
        <a:accent5>
          <a:srgbClr val="E2ADAA"/>
        </a:accent5>
        <a:accent6>
          <a:srgbClr val="AC6D56"/>
        </a:accent6>
        <a:hlink>
          <a:srgbClr val="FFCC66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1C1C1C"/>
        </a:dk1>
        <a:lt1>
          <a:srgbClr val="523E26"/>
        </a:lt1>
        <a:dk2>
          <a:srgbClr val="654A1D"/>
        </a:dk2>
        <a:lt2>
          <a:srgbClr val="2D2015"/>
        </a:lt2>
        <a:accent1>
          <a:srgbClr val="B1A59D"/>
        </a:accent1>
        <a:accent2>
          <a:srgbClr val="8F5F2F"/>
        </a:accent2>
        <a:accent3>
          <a:srgbClr val="B3AFAC"/>
        </a:accent3>
        <a:accent4>
          <a:srgbClr val="161616"/>
        </a:accent4>
        <a:accent5>
          <a:srgbClr val="D5CFCC"/>
        </a:accent5>
        <a:accent6>
          <a:srgbClr val="81552A"/>
        </a:accent6>
        <a:hlink>
          <a:srgbClr val="F4D700"/>
        </a:hlink>
        <a:folHlink>
          <a:srgbClr val="E7EB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Wheat field design template</Template>
  <TotalTime>320</TotalTime>
  <Words>733</Words>
  <Application>Microsoft Office PowerPoint</Application>
  <PresentationFormat>On-screen Show (4:3)</PresentationFormat>
  <Paragraphs>47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Wheat field design template</vt:lpstr>
      <vt:lpstr>PAGKILALA SA MALI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PAGKILALA SA MALI</dc:title>
  <dc:creator>kipper</dc:creator>
  <cp:lastModifiedBy>kipper</cp:lastModifiedBy>
  <cp:revision>66</cp:revision>
  <cp:lastPrinted>1601-01-01T00:00:00Z</cp:lastPrinted>
  <dcterms:created xsi:type="dcterms:W3CDTF">2016-06-23T07:26:32Z</dcterms:created>
  <dcterms:modified xsi:type="dcterms:W3CDTF">2016-06-24T06:08:47Z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TC010721591033</vt:lpwstr>
  </property>
</Properties>
</file>