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5052545"/>
            <a:ext cx="6425005" cy="142445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Inihanda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G. Virgo Clemente Lopez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524000"/>
            <a:ext cx="7175351" cy="340145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7200" dirty="0" smtClean="0">
                <a:latin typeface="Aharoni" pitchFamily="2" charset="-79"/>
                <a:cs typeface="Aharoni" pitchFamily="2" charset="-79"/>
              </a:rPr>
              <a:t>PAYABUNGIN </a:t>
            </a:r>
            <a:r>
              <a:rPr lang="en-US" sz="7200" dirty="0" err="1" smtClean="0">
                <a:latin typeface="Aharoni" pitchFamily="2" charset="-79"/>
                <a:cs typeface="Aharoni" pitchFamily="2" charset="-79"/>
              </a:rPr>
              <a:t>ang</a:t>
            </a:r>
            <a:r>
              <a:rPr lang="en-US" sz="7200" dirty="0" smtClean="0">
                <a:latin typeface="Aharoni" pitchFamily="2" charset="-79"/>
                <a:cs typeface="Aharoni" pitchFamily="2" charset="-79"/>
              </a:rPr>
              <a:t> TALASALITAAN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50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7" y="381000"/>
            <a:ext cx="8376245" cy="609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28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7" y="841772"/>
            <a:ext cx="8376245" cy="5174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30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8" y="841772"/>
            <a:ext cx="8376243" cy="5174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93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8" y="841772"/>
            <a:ext cx="8376243" cy="5174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12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8" y="841772"/>
            <a:ext cx="8376243" cy="5174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126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8" y="841772"/>
            <a:ext cx="8376242" cy="5174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850992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</TotalTime>
  <Words>11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PAYABUNGIN ang TALASALITAAN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PAYABUNGIN ang TALASALITAAN</dc:title>
  <dc:creator>VIRGO C. LOPEZ</dc:creator>
  <cp:lastModifiedBy>VIRGO C. LOPEZ</cp:lastModifiedBy>
  <cp:revision>7</cp:revision>
  <dcterms:created xsi:type="dcterms:W3CDTF">2016-08-25T03:49:54Z</dcterms:created>
  <dcterms:modified xsi:type="dcterms:W3CDTF">2016-08-25T03:58:47Z</dcterms:modified>
</cp:coreProperties>
</file>