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4988"/>
            <a:ext cx="7391400" cy="1647825"/>
          </a:xfrm>
        </p:spPr>
        <p:txBody>
          <a:bodyPr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052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667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019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EB485D-7668-4D14-AC3D-B10D18D4E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F43CF-1D8A-44FF-B80C-B8D376D5BF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06363"/>
            <a:ext cx="2019300" cy="6065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06363"/>
            <a:ext cx="5905500" cy="6065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E73D7-2FDB-4063-8828-4FAE082BCF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5C121-C08C-4CC1-9DED-DBC55B4CE5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AE73-2CAC-45A3-9E65-30D067B58B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BF4A-DEE0-456A-A3F3-1C02252596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5E661-B90D-4E1A-99CC-A3C4B5D9A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5A760-2B34-4169-A446-29C9F64B68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B66EB-E902-4191-B261-D762EA5A2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3BDE-E197-4555-8111-9CFA8A908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878B2-3542-4594-9E8B-50CE2BB54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363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81200" y="6248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2944861-0318-4F16-A735-1E3933A86F5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915400" cy="1647825"/>
          </a:xfrm>
        </p:spPr>
        <p:txBody>
          <a:bodyPr/>
          <a:lstStyle/>
          <a:p>
            <a:r>
              <a:rPr lang="en-US" sz="7200" dirty="0" smtClean="0"/>
              <a:t>TALASALITAAN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219200"/>
          </a:xfrm>
        </p:spPr>
        <p:txBody>
          <a:bodyPr/>
          <a:lstStyle/>
          <a:p>
            <a:r>
              <a:rPr lang="en-US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Alamin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at </a:t>
            </a:r>
            <a:r>
              <a:rPr lang="en-US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Gamitin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6019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Inihanda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dirty="0"/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 Virgo Clemente Lopez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15000" dirty="0" smtClean="0"/>
              <a:t>SINIIL</a:t>
            </a:r>
            <a:br>
              <a:rPr lang="en-US" sz="15000" dirty="0" smtClean="0"/>
            </a:br>
            <a:r>
              <a:rPr lang="en-US" sz="15000" dirty="0" err="1" smtClean="0"/>
              <a:t>inapi</a:t>
            </a:r>
            <a:endParaRPr lang="en-US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IBINULALAS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IBINULALAS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724400"/>
          </a:xfrm>
        </p:spPr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Hindi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nakapagpigil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Juana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Cruz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ibinulalas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niya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loob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-aping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IBINULALAS</a:t>
            </a:r>
            <a:br>
              <a:rPr lang="en-US" sz="8800" dirty="0" smtClean="0"/>
            </a:br>
            <a:r>
              <a:rPr lang="en-US" sz="8800" dirty="0" err="1" smtClean="0"/>
              <a:t>ibinulgar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NABAGHAN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NABAGHAN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724400"/>
          </a:xfrm>
        </p:spPr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NABAGHAN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Prince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dumating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kanyang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naghanap-buhay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Korea.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NABAGHAN</a:t>
            </a:r>
            <a:br>
              <a:rPr lang="en-US" sz="8800" dirty="0" smtClean="0"/>
            </a:br>
            <a:r>
              <a:rPr lang="en-US" sz="8800" dirty="0" err="1" smtClean="0"/>
              <a:t>Natuwa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YUMABONG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YUMABONG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/>
          <a:lstStyle/>
          <a:p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Dinidiligan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None/>
            </a:pP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pag-uunawaan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tiwala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katapatan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pag-iibigan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ito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ay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yumabong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YUMABONG</a:t>
            </a:r>
            <a:br>
              <a:rPr lang="en-US" sz="8800" dirty="0" smtClean="0"/>
            </a:br>
            <a:r>
              <a:rPr lang="en-US" sz="8800" dirty="0" err="1" smtClean="0"/>
              <a:t>Lumago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7200" dirty="0" smtClean="0"/>
              <a:t>NAULINIGAN</a:t>
            </a:r>
            <a:endParaRPr lang="en-US" sz="7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LUMBAY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LUMBAY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/>
          <a:lstStyle/>
          <a:p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Labis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lumbay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nararamdaman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PJ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umalis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Sarah,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matalik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niyang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kaibigan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LUMBAY</a:t>
            </a:r>
            <a:br>
              <a:rPr lang="en-US" sz="8800" dirty="0" smtClean="0"/>
            </a:br>
            <a:r>
              <a:rPr lang="en-US" sz="8800" dirty="0" err="1" smtClean="0"/>
              <a:t>Lungkot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HIMINGTING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HIMINGTING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/>
          <a:lstStyle/>
          <a:p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Nakatulog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Jana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kanilang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opisina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dahil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himingting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kapaligiran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8800" dirty="0" smtClean="0"/>
              <a:t>HIMINGTING</a:t>
            </a:r>
            <a:br>
              <a:rPr lang="en-US" sz="8800" dirty="0" smtClean="0"/>
            </a:br>
            <a:r>
              <a:rPr lang="en-US" sz="8800" dirty="0" err="1" smtClean="0"/>
              <a:t>Katahimikan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5400" cy="1311275"/>
          </a:xfrm>
        </p:spPr>
        <p:txBody>
          <a:bodyPr/>
          <a:lstStyle/>
          <a:p>
            <a:r>
              <a:rPr lang="en-US" sz="8800" dirty="0" smtClean="0"/>
              <a:t>SENTENARYO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SENTENARYO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/>
          <a:lstStyle/>
          <a:p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sentro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pagdiriwang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sentenaryo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ay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Kawit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Cavite.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5400" cy="1311275"/>
          </a:xfrm>
        </p:spPr>
        <p:txBody>
          <a:bodyPr/>
          <a:lstStyle/>
          <a:p>
            <a:r>
              <a:rPr lang="en-US" sz="8800" dirty="0" smtClean="0"/>
              <a:t>SENTENARYO</a:t>
            </a:r>
            <a:br>
              <a:rPr lang="en-US" sz="8800" dirty="0" smtClean="0"/>
            </a:br>
            <a:r>
              <a:rPr lang="en-US" sz="8800" dirty="0" err="1" smtClean="0"/>
              <a:t>Ikasandaang</a:t>
            </a:r>
            <a:r>
              <a:rPr lang="en-US" sz="8800" dirty="0" smtClean="0"/>
              <a:t> </a:t>
            </a:r>
            <a:r>
              <a:rPr lang="en-US" sz="8800" dirty="0" err="1" smtClean="0"/>
              <a:t>taon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8000" dirty="0" smtClean="0"/>
              <a:t>SALUNGKAWIT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NAULINIGAN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724400"/>
          </a:xfrm>
        </p:spPr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NAULINIGAN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pag-uusap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tagapagsaliksik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CBRC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lakas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kanilang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tinig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SALUNGKAWIT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Jeff at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mayroong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salungkawit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gawa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panday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Luther.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8000" dirty="0" smtClean="0"/>
              <a:t>SALUNGKAWIT</a:t>
            </a:r>
            <a:br>
              <a:rPr lang="en-US" sz="8000" dirty="0" smtClean="0"/>
            </a:br>
            <a:r>
              <a:rPr lang="en-US" sz="8000" dirty="0" err="1" smtClean="0"/>
              <a:t>Sungkit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8000" dirty="0" smtClean="0"/>
              <a:t>KAPALALUAN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KAPALALUAN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/>
          <a:lstStyle/>
          <a:p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Madalas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napapaaway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Fattie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dahil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kanyang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kapalaluan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8000" dirty="0" smtClean="0"/>
              <a:t>KAPALALUAN</a:t>
            </a:r>
            <a:br>
              <a:rPr lang="en-US" sz="8000" dirty="0" smtClean="0"/>
            </a:br>
            <a:r>
              <a:rPr lang="en-US" sz="8000" dirty="0" err="1" smtClean="0"/>
              <a:t>Kayabangan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6000" dirty="0" smtClean="0"/>
              <a:t>NAKABUBULAHAW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NAKABUBULAHAW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181600"/>
          </a:xfrm>
        </p:spPr>
        <p:txBody>
          <a:bodyPr/>
          <a:lstStyle/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CBRC Naga ay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abalang-abala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pag-eensayo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kanta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nalalapit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 coaching,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hindi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alam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ay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nakabubulahaw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6000" dirty="0" smtClean="0"/>
              <a:t>NAKABUBULAHAW</a:t>
            </a:r>
            <a:br>
              <a:rPr lang="en-US" sz="6000" dirty="0" smtClean="0"/>
            </a:br>
            <a:r>
              <a:rPr lang="en-US" sz="6000" dirty="0" err="1" smtClean="0"/>
              <a:t>Nakagugulo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9600" dirty="0" smtClean="0"/>
              <a:t>MAGALAS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MAGALAS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181600"/>
          </a:xfrm>
        </p:spPr>
        <p:txBody>
          <a:bodyPr/>
          <a:lstStyle/>
          <a:p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Makapal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MAGALAS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mason at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karpintero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nagtratrabaho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may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kanto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7200" dirty="0" smtClean="0"/>
              <a:t>NAULINIGAN</a:t>
            </a:r>
            <a:br>
              <a:rPr lang="en-US" sz="7200" dirty="0" smtClean="0"/>
            </a:br>
            <a:r>
              <a:rPr lang="en-US" sz="7200" dirty="0" err="1" smtClean="0"/>
              <a:t>napakinggan</a:t>
            </a:r>
            <a:endParaRPr lang="en-US" sz="7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9600" dirty="0" smtClean="0"/>
              <a:t>MAGALAS</a:t>
            </a:r>
            <a:br>
              <a:rPr lang="en-US" sz="9600" dirty="0" smtClean="0"/>
            </a:br>
            <a:r>
              <a:rPr lang="en-US" sz="9600" dirty="0" err="1" smtClean="0"/>
              <a:t>Makinis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7200" dirty="0" smtClean="0"/>
              <a:t>NAPAKAKUPAD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NAPAKAKUPAD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Sumakay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magkakaibigan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karitela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ay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namasyal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Vigan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napansin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napakakupad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takbo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nito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7200" dirty="0" smtClean="0"/>
              <a:t>NAPAKAKUPAD</a:t>
            </a:r>
            <a:br>
              <a:rPr lang="en-US" sz="7200" dirty="0" smtClean="0"/>
            </a:br>
            <a:r>
              <a:rPr lang="en-US" sz="7200" dirty="0" err="1" smtClean="0"/>
              <a:t>Napakabilis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7200" dirty="0" smtClean="0"/>
              <a:t>MAGDARAHOP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MAGDARAHOP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Lola Dian ay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nangangaral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kanyang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sinabi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niyang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patuloy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MAGDARAHOP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tamad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7200" dirty="0" smtClean="0"/>
              <a:t>MAGDARAHOP</a:t>
            </a:r>
            <a:br>
              <a:rPr lang="en-US" sz="7200" dirty="0" smtClean="0"/>
            </a:br>
            <a:r>
              <a:rPr lang="en-US" sz="7200" dirty="0" err="1" smtClean="0"/>
              <a:t>Maghihikahos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9600" dirty="0" smtClean="0"/>
              <a:t>HUNGKAG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HUNGKAG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HUNGKAG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bigasan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Precy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dahil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nasira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bagyo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palay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9600" dirty="0" smtClean="0"/>
              <a:t>HUNGKAG</a:t>
            </a:r>
            <a:br>
              <a:rPr lang="en-US" sz="9600" dirty="0" smtClean="0"/>
            </a:br>
            <a:r>
              <a:rPr lang="en-US" sz="9600" dirty="0" err="1" smtClean="0"/>
              <a:t>Salat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15000" dirty="0" smtClean="0"/>
              <a:t>TIGIB</a:t>
            </a:r>
            <a:endParaRPr lang="en-US" sz="15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9600" dirty="0" smtClean="0"/>
              <a:t>HAWAS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HAWAS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ay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pinagsasabihan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kanyang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kaibigan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kumain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masustansiyang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pagkain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hindi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maging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hawas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915400" cy="1311275"/>
          </a:xfrm>
        </p:spPr>
        <p:txBody>
          <a:bodyPr/>
          <a:lstStyle/>
          <a:p>
            <a:r>
              <a:rPr lang="en-US" sz="9600" dirty="0" smtClean="0"/>
              <a:t>HAWAS</a:t>
            </a:r>
            <a:br>
              <a:rPr lang="en-US" sz="9600" dirty="0" smtClean="0"/>
            </a:br>
            <a:r>
              <a:rPr lang="en-US" sz="9600" dirty="0" err="1" smtClean="0"/>
              <a:t>Payat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724400"/>
          </a:xfrm>
        </p:spPr>
        <p:txBody>
          <a:bodyPr/>
          <a:lstStyle/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Vane, JP, at Rodney ay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pupunta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Batanes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dumalo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kasal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Matagal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silang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naghihintay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sakayan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tigib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pasahero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umalis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7200" dirty="0" smtClean="0"/>
              <a:t>TIGIB</a:t>
            </a:r>
            <a:br>
              <a:rPr lang="en-US" sz="7200" dirty="0" smtClean="0"/>
            </a:br>
            <a:r>
              <a:rPr lang="en-US" sz="7200" dirty="0" err="1" smtClean="0"/>
              <a:t>Punong-puno</a:t>
            </a:r>
            <a:endParaRPr lang="en-US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1311275"/>
          </a:xfrm>
        </p:spPr>
        <p:txBody>
          <a:bodyPr/>
          <a:lstStyle/>
          <a:p>
            <a:r>
              <a:rPr lang="en-US" sz="15000" dirty="0" smtClean="0"/>
              <a:t>SINIIL</a:t>
            </a:r>
            <a:endParaRPr lang="en-US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311275"/>
          </a:xfrm>
        </p:spPr>
        <p:txBody>
          <a:bodyPr/>
          <a:lstStyle/>
          <a:p>
            <a:r>
              <a:rPr lang="en-US" dirty="0" smtClean="0"/>
              <a:t>SINIIL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724400"/>
          </a:xfrm>
        </p:spPr>
        <p:txBody>
          <a:bodyPr/>
          <a:lstStyle/>
          <a:p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Ayon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Jessa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siyang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siniil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Jayson, at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ngayon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ay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niya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kayang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magtiis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ep purple design template">
  <a:themeElements>
    <a:clrScheme name="Office Theme 12">
      <a:dk1>
        <a:srgbClr val="2D2015"/>
      </a:dk1>
      <a:lt1>
        <a:srgbClr val="FFFFFF"/>
      </a:lt1>
      <a:dk2>
        <a:srgbClr val="B16851"/>
      </a:dk2>
      <a:lt2>
        <a:srgbClr val="DE8E94"/>
      </a:lt2>
      <a:accent1>
        <a:srgbClr val="9B6177"/>
      </a:accent1>
      <a:accent2>
        <a:srgbClr val="8F5F2F"/>
      </a:accent2>
      <a:accent3>
        <a:srgbClr val="D5B9B3"/>
      </a:accent3>
      <a:accent4>
        <a:srgbClr val="DADADA"/>
      </a:accent4>
      <a:accent5>
        <a:srgbClr val="CBB7BD"/>
      </a:accent5>
      <a:accent6>
        <a:srgbClr val="81552A"/>
      </a:accent6>
      <a:hlink>
        <a:srgbClr val="D494B1"/>
      </a:hlink>
      <a:folHlink>
        <a:srgbClr val="B8C3C4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F8F8F8"/>
        </a:dk1>
        <a:lt1>
          <a:srgbClr val="FFFFFF"/>
        </a:lt1>
        <a:dk2>
          <a:srgbClr val="FCD4DE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D4D4D4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DDDDDD"/>
        </a:dk1>
        <a:lt1>
          <a:srgbClr val="FFFFFF"/>
        </a:lt1>
        <a:dk2>
          <a:srgbClr val="FED2D2"/>
        </a:dk2>
        <a:lt2>
          <a:srgbClr val="808080"/>
        </a:lt2>
        <a:accent1>
          <a:srgbClr val="BF97A1"/>
        </a:accent1>
        <a:accent2>
          <a:srgbClr val="333399"/>
        </a:accent2>
        <a:accent3>
          <a:srgbClr val="FFFFFF"/>
        </a:accent3>
        <a:accent4>
          <a:srgbClr val="BDBDBD"/>
        </a:accent4>
        <a:accent5>
          <a:srgbClr val="DCC9CD"/>
        </a:accent5>
        <a:accent6>
          <a:srgbClr val="2D2D8A"/>
        </a:accent6>
        <a:hlink>
          <a:srgbClr val="FFCCC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F5E7E8"/>
        </a:dk1>
        <a:lt1>
          <a:srgbClr val="FFFFFF"/>
        </a:lt1>
        <a:dk2>
          <a:srgbClr val="FFCCCC"/>
        </a:dk2>
        <a:lt2>
          <a:srgbClr val="969696"/>
        </a:lt2>
        <a:accent1>
          <a:srgbClr val="C38BA3"/>
        </a:accent1>
        <a:accent2>
          <a:srgbClr val="FF9966"/>
        </a:accent2>
        <a:accent3>
          <a:srgbClr val="FFFFFF"/>
        </a:accent3>
        <a:accent4>
          <a:srgbClr val="D1C5C6"/>
        </a:accent4>
        <a:accent5>
          <a:srgbClr val="DEC4CE"/>
        </a:accent5>
        <a:accent6>
          <a:srgbClr val="E78A5C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FFF3F3"/>
        </a:dk1>
        <a:lt1>
          <a:srgbClr val="FFFFFF"/>
        </a:lt1>
        <a:dk2>
          <a:srgbClr val="FFB9BE"/>
        </a:dk2>
        <a:lt2>
          <a:srgbClr val="808080"/>
        </a:lt2>
        <a:accent1>
          <a:srgbClr val="E5B3CC"/>
        </a:accent1>
        <a:accent2>
          <a:srgbClr val="F9DFE8"/>
        </a:accent2>
        <a:accent3>
          <a:srgbClr val="FFFFFF"/>
        </a:accent3>
        <a:accent4>
          <a:srgbClr val="DAD0D0"/>
        </a:accent4>
        <a:accent5>
          <a:srgbClr val="F0D6E2"/>
        </a:accent5>
        <a:accent6>
          <a:srgbClr val="E2CAD2"/>
        </a:accent6>
        <a:hlink>
          <a:srgbClr val="993366"/>
        </a:hlink>
        <a:folHlink>
          <a:srgbClr val="E45A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ED9DBD"/>
        </a:dk1>
        <a:lt1>
          <a:srgbClr val="F7DDE6"/>
        </a:lt1>
        <a:dk2>
          <a:srgbClr val="FFCCC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FAEBF0"/>
        </a:accent3>
        <a:accent4>
          <a:srgbClr val="CA85A1"/>
        </a:accent4>
        <a:accent5>
          <a:srgbClr val="FFFFFF"/>
        </a:accent5>
        <a:accent6>
          <a:srgbClr val="7FB3E7"/>
        </a:accent6>
        <a:hlink>
          <a:srgbClr val="D67CA5"/>
        </a:hlink>
        <a:folHlink>
          <a:srgbClr val="5E2A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B2B2B2"/>
        </a:dk1>
        <a:lt1>
          <a:srgbClr val="DDDDDD"/>
        </a:lt1>
        <a:dk2>
          <a:srgbClr val="F0A8B2"/>
        </a:dk2>
        <a:lt2>
          <a:srgbClr val="777777"/>
        </a:lt2>
        <a:accent1>
          <a:srgbClr val="FFFFF7"/>
        </a:accent1>
        <a:accent2>
          <a:srgbClr val="D9496F"/>
        </a:accent2>
        <a:accent3>
          <a:srgbClr val="EBEBEB"/>
        </a:accent3>
        <a:accent4>
          <a:srgbClr val="979797"/>
        </a:accent4>
        <a:accent5>
          <a:srgbClr val="FFFFFA"/>
        </a:accent5>
        <a:accent6>
          <a:srgbClr val="C44164"/>
        </a:accent6>
        <a:hlink>
          <a:srgbClr val="993366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5A58"/>
        </a:dk1>
        <a:lt1>
          <a:srgbClr val="FFCCCC"/>
        </a:lt1>
        <a:dk2>
          <a:srgbClr val="5F9095"/>
        </a:dk2>
        <a:lt2>
          <a:srgbClr val="FFCCCC"/>
        </a:lt2>
        <a:accent1>
          <a:srgbClr val="640032"/>
        </a:accent1>
        <a:accent2>
          <a:srgbClr val="EAC4DD"/>
        </a:accent2>
        <a:accent3>
          <a:srgbClr val="B6C6C8"/>
        </a:accent3>
        <a:accent4>
          <a:srgbClr val="DAAEAE"/>
        </a:accent4>
        <a:accent5>
          <a:srgbClr val="B8AAAD"/>
        </a:accent5>
        <a:accent6>
          <a:srgbClr val="D4B1C8"/>
        </a:accent6>
        <a:hlink>
          <a:srgbClr val="DC7AAB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5C1F00"/>
        </a:dk1>
        <a:lt1>
          <a:srgbClr val="FFCCCC"/>
        </a:lt1>
        <a:dk2>
          <a:srgbClr val="D3014C"/>
        </a:dk2>
        <a:lt2>
          <a:srgbClr val="E29096"/>
        </a:lt2>
        <a:accent1>
          <a:srgbClr val="A50021"/>
        </a:accent1>
        <a:accent2>
          <a:srgbClr val="BE7960"/>
        </a:accent2>
        <a:accent3>
          <a:srgbClr val="E6AAB2"/>
        </a:accent3>
        <a:accent4>
          <a:srgbClr val="DAAEAE"/>
        </a:accent4>
        <a:accent5>
          <a:srgbClr val="CFAAAB"/>
        </a:accent5>
        <a:accent6>
          <a:srgbClr val="AC6D56"/>
        </a:accent6>
        <a:hlink>
          <a:srgbClr val="EEAAB7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3366"/>
        </a:dk1>
        <a:lt1>
          <a:srgbClr val="FFCCCC"/>
        </a:lt1>
        <a:dk2>
          <a:srgbClr val="EBC1CF"/>
        </a:dk2>
        <a:lt2>
          <a:srgbClr val="FFCCCC"/>
        </a:lt2>
        <a:accent1>
          <a:srgbClr val="D18192"/>
        </a:accent1>
        <a:accent2>
          <a:srgbClr val="DF9D6B"/>
        </a:accent2>
        <a:accent3>
          <a:srgbClr val="F3DDE4"/>
        </a:accent3>
        <a:accent4>
          <a:srgbClr val="DAAEAE"/>
        </a:accent4>
        <a:accent5>
          <a:srgbClr val="E5C1C7"/>
        </a:accent5>
        <a:accent6>
          <a:srgbClr val="CA8E60"/>
        </a:accent6>
        <a:hlink>
          <a:srgbClr val="FFBDD3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36699"/>
        </a:dk1>
        <a:lt1>
          <a:srgbClr val="F0D8E2"/>
        </a:lt1>
        <a:dk2>
          <a:srgbClr val="C0C0C0"/>
        </a:dk2>
        <a:lt2>
          <a:srgbClr val="F2E2E5"/>
        </a:lt2>
        <a:accent1>
          <a:srgbClr val="990033"/>
        </a:accent1>
        <a:accent2>
          <a:srgbClr val="969696"/>
        </a:accent2>
        <a:accent3>
          <a:srgbClr val="DCDCDC"/>
        </a:accent3>
        <a:accent4>
          <a:srgbClr val="CDB8C1"/>
        </a:accent4>
        <a:accent5>
          <a:srgbClr val="CAAAAD"/>
        </a:accent5>
        <a:accent6>
          <a:srgbClr val="878787"/>
        </a:accent6>
        <a:hlink>
          <a:srgbClr val="CE98A5"/>
        </a:hlink>
        <a:folHlink>
          <a:srgbClr val="FE8A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9E6269"/>
        </a:dk2>
        <a:lt2>
          <a:srgbClr val="FFFFFF"/>
        </a:lt2>
        <a:accent1>
          <a:srgbClr val="805459"/>
        </a:accent1>
        <a:accent2>
          <a:srgbClr val="990033"/>
        </a:accent2>
        <a:accent3>
          <a:srgbClr val="CCB7B9"/>
        </a:accent3>
        <a:accent4>
          <a:srgbClr val="DADADA"/>
        </a:accent4>
        <a:accent5>
          <a:srgbClr val="C0B3B5"/>
        </a:accent5>
        <a:accent6>
          <a:srgbClr val="8A002D"/>
        </a:accent6>
        <a:hlink>
          <a:srgbClr val="FFCCCC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B16851"/>
        </a:dk2>
        <a:lt2>
          <a:srgbClr val="DE8E94"/>
        </a:lt2>
        <a:accent1>
          <a:srgbClr val="9B6177"/>
        </a:accent1>
        <a:accent2>
          <a:srgbClr val="8F5F2F"/>
        </a:accent2>
        <a:accent3>
          <a:srgbClr val="D5B9B3"/>
        </a:accent3>
        <a:accent4>
          <a:srgbClr val="DADADA"/>
        </a:accent4>
        <a:accent5>
          <a:srgbClr val="CBB7BD"/>
        </a:accent5>
        <a:accent6>
          <a:srgbClr val="81552A"/>
        </a:accent6>
        <a:hlink>
          <a:srgbClr val="D494B1"/>
        </a:hlink>
        <a:folHlink>
          <a:srgbClr val="B8C3C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purple design template</Template>
  <TotalTime>93</TotalTime>
  <Words>370</Words>
  <Application>Microsoft Office PowerPoint</Application>
  <PresentationFormat>On-screen Show (4:3)</PresentationFormat>
  <Paragraphs>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Arial Black</vt:lpstr>
      <vt:lpstr>Deep purple design template</vt:lpstr>
      <vt:lpstr>TALASALITAAN</vt:lpstr>
      <vt:lpstr>NAULINIGAN</vt:lpstr>
      <vt:lpstr>NAULINIGAN</vt:lpstr>
      <vt:lpstr>NAULINIGAN napakinggan</vt:lpstr>
      <vt:lpstr>TIGIB</vt:lpstr>
      <vt:lpstr>TIGIB</vt:lpstr>
      <vt:lpstr>TIGIB Punong-puno</vt:lpstr>
      <vt:lpstr>SINIIL</vt:lpstr>
      <vt:lpstr>SINIIL</vt:lpstr>
      <vt:lpstr>SINIIL inapi</vt:lpstr>
      <vt:lpstr>IBINULALAS</vt:lpstr>
      <vt:lpstr>IBINULALAS</vt:lpstr>
      <vt:lpstr>IBINULALAS ibinulgar</vt:lpstr>
      <vt:lpstr>NABAGHAN</vt:lpstr>
      <vt:lpstr>NABAGHAN</vt:lpstr>
      <vt:lpstr>NABAGHAN Natuwa</vt:lpstr>
      <vt:lpstr>YUMABONG</vt:lpstr>
      <vt:lpstr>YUMABONG</vt:lpstr>
      <vt:lpstr>YUMABONG Lumago</vt:lpstr>
      <vt:lpstr>LUMBAY</vt:lpstr>
      <vt:lpstr>LUMBAY</vt:lpstr>
      <vt:lpstr>LUMBAY Lungkot</vt:lpstr>
      <vt:lpstr>HIMINGTING</vt:lpstr>
      <vt:lpstr>HIMINGTING</vt:lpstr>
      <vt:lpstr>HIMINGTING Katahimikan</vt:lpstr>
      <vt:lpstr>SENTENARYO</vt:lpstr>
      <vt:lpstr>SENTENARYO</vt:lpstr>
      <vt:lpstr>SENTENARYO Ikasandaang taon</vt:lpstr>
      <vt:lpstr>SALUNGKAWIT</vt:lpstr>
      <vt:lpstr>SALUNGKAWIT</vt:lpstr>
      <vt:lpstr>SALUNGKAWIT Sungkit</vt:lpstr>
      <vt:lpstr>KAPALALUAN</vt:lpstr>
      <vt:lpstr>KAPALALUAN</vt:lpstr>
      <vt:lpstr>KAPALALUAN Kayabangan</vt:lpstr>
      <vt:lpstr>NAKABUBULAHAW</vt:lpstr>
      <vt:lpstr>NAKABUBULAHAW</vt:lpstr>
      <vt:lpstr>NAKABUBULAHAW Nakagugulo</vt:lpstr>
      <vt:lpstr>MAGALAS</vt:lpstr>
      <vt:lpstr>MAGALAS</vt:lpstr>
      <vt:lpstr>MAGALAS Makinis</vt:lpstr>
      <vt:lpstr>NAPAKAKUPAD</vt:lpstr>
      <vt:lpstr>NAPAKAKUPAD</vt:lpstr>
      <vt:lpstr>NAPAKAKUPAD Napakabilis</vt:lpstr>
      <vt:lpstr>MAGDARAHOP</vt:lpstr>
      <vt:lpstr>MAGDARAHOP</vt:lpstr>
      <vt:lpstr>MAGDARAHOP Maghihikahos</vt:lpstr>
      <vt:lpstr>HUNGKAG</vt:lpstr>
      <vt:lpstr>HUNGKAG</vt:lpstr>
      <vt:lpstr>HUNGKAG Salat</vt:lpstr>
      <vt:lpstr>HAWAS</vt:lpstr>
      <vt:lpstr>HAWAS</vt:lpstr>
      <vt:lpstr>HAWAS Payat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TALASALITAAN</dc:title>
  <dc:creator>kipper</dc:creator>
  <cp:lastModifiedBy>kipper</cp:lastModifiedBy>
  <cp:revision>53</cp:revision>
  <cp:lastPrinted>1601-01-01T00:00:00Z</cp:lastPrinted>
  <dcterms:created xsi:type="dcterms:W3CDTF">2016-06-23T05:23:40Z</dcterms:created>
  <dcterms:modified xsi:type="dcterms:W3CDTF">2016-06-23T06:57:33Z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TC010721331033</vt:lpwstr>
  </property>
</Properties>
</file>