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61" r:id="rId32"/>
    <p:sldId id="340" r:id="rId33"/>
    <p:sldId id="341" r:id="rId34"/>
    <p:sldId id="342" r:id="rId35"/>
    <p:sldId id="362" r:id="rId36"/>
    <p:sldId id="343" r:id="rId37"/>
    <p:sldId id="344" r:id="rId38"/>
    <p:sldId id="345" r:id="rId39"/>
    <p:sldId id="363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64" r:id="rId52"/>
    <p:sldId id="357" r:id="rId53"/>
    <p:sldId id="365" r:id="rId54"/>
    <p:sldId id="358" r:id="rId55"/>
    <p:sldId id="366" r:id="rId56"/>
    <p:sldId id="359" r:id="rId57"/>
    <p:sldId id="367" r:id="rId58"/>
    <p:sldId id="360" r:id="rId59"/>
    <p:sldId id="36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50" d="100"/>
          <a:sy n="50" d="100"/>
        </p:scale>
        <p:origin x="-126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91CD6E-B441-4253-8140-58608EC160AB}" type="datetimeFigureOut">
              <a:rPr lang="en-US" smtClean="0"/>
              <a:pPr/>
              <a:t>6/22/2016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EBD3DD-2600-4B95-BA6D-4944E8EC6A8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WASTONG GAMIT </a:t>
            </a:r>
            <a:r>
              <a:rPr lang="en-US" dirty="0" err="1" smtClean="0"/>
              <a:t>ng</a:t>
            </a:r>
            <a:r>
              <a:rPr lang="en-US" dirty="0" smtClean="0"/>
              <a:t> MGA SALITA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610600" cy="17526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Inihanda</a:t>
            </a:r>
            <a:r>
              <a:rPr lang="en-US" dirty="0" smtClean="0"/>
              <a:t> </a:t>
            </a:r>
            <a:r>
              <a:rPr lang="en-US" smtClean="0"/>
              <a:t>ni: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Mr. </a:t>
            </a:r>
            <a:r>
              <a:rPr lang="en-US" b="1" dirty="0" smtClean="0"/>
              <a:t>VIRGO CLEMENTE LOPEZ</a:t>
            </a:r>
            <a:r>
              <a:rPr lang="en-US" dirty="0" smtClean="0"/>
              <a:t>, </a:t>
            </a:r>
            <a:r>
              <a:rPr lang="en-US" i="1" dirty="0" smtClean="0"/>
              <a:t>RN, RPT, </a:t>
            </a:r>
            <a:r>
              <a:rPr lang="en-US" i="1" dirty="0" err="1" smtClean="0"/>
              <a:t>MAEd</a:t>
            </a:r>
            <a:r>
              <a:rPr lang="en-US" i="1" dirty="0" smtClean="0"/>
              <a:t> © </a:t>
            </a:r>
            <a:endParaRPr lang="en-US" i="1" dirty="0"/>
          </a:p>
        </p:txBody>
      </p:sp>
      <p:pic>
        <p:nvPicPr>
          <p:cNvPr id="4" name="Content Placeholder 3" descr="10988760_10152824404469818_2117784839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438" y="0"/>
            <a:ext cx="8183562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IKA at IKA-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Ikalimang</a:t>
            </a:r>
            <a:r>
              <a:rPr lang="en-US" sz="5400" dirty="0" smtClean="0"/>
              <a:t> </a:t>
            </a:r>
            <a:r>
              <a:rPr lang="en-US" sz="5400" dirty="0" err="1" smtClean="0"/>
              <a:t>taon</a:t>
            </a:r>
            <a:endParaRPr lang="en-US" sz="5400" dirty="0" smtClean="0"/>
          </a:p>
          <a:p>
            <a:endParaRPr lang="en-US" sz="5400" dirty="0" smtClean="0"/>
          </a:p>
          <a:p>
            <a:endParaRPr lang="en-US" sz="5400" dirty="0" smtClean="0"/>
          </a:p>
          <a:p>
            <a:r>
              <a:rPr lang="en-US" sz="5400" dirty="0" smtClean="0"/>
              <a:t>Ika-5 </a:t>
            </a:r>
            <a:r>
              <a:rPr lang="en-US" sz="5400" dirty="0" err="1" smtClean="0"/>
              <a:t>taon</a:t>
            </a:r>
            <a:endParaRPr lang="en-US"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838199"/>
          <a:ext cx="8229600" cy="563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14800"/>
                <a:gridCol w="4114800"/>
              </a:tblGrid>
              <a:tr h="7048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PASAWIKAIN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KAHULUGAN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Bugtong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anak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Nag-</a:t>
                      </a:r>
                      <a:r>
                        <a:rPr lang="en-US" dirty="0" err="1" smtClean="0"/>
                        <a:t>iisang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anak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smtClean="0"/>
                        <a:t>Di-</a:t>
                      </a:r>
                      <a:r>
                        <a:rPr lang="en-US" dirty="0" err="1" smtClean="0"/>
                        <a:t>maliparang</a:t>
                      </a: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uwak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Napakalawak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Namuti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Nainip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paghihintay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Utak-biya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Bobo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Taingang-kawali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Nagbingi-bingihan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Tulog-mantika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Mahirap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gisingin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Agaw-buhay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Naghihingalo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ANAK NG DILIM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MALIGNO</a:t>
            </a:r>
          </a:p>
          <a:p>
            <a:pPr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ENGKANTO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ANAK NG DIYOS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534400" cy="5791200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KAPANGYARIHAN O  </a:t>
            </a:r>
          </a:p>
          <a:p>
            <a:pPr algn="ctr">
              <a:buNone/>
            </a:pP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ESPESYAL NA PRIBILEHIYO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ANAK NG LUPA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MAGBUBUKID O MAGSASAKA </a:t>
            </a:r>
          </a:p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 TRABAHO AY PAGBUBUNGKAL NG LUPA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AYAW PADAPUAN NG LANGAW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SOBRANG PROTEKTADO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WASTONG GAMIT NG MGA SALITA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BAGONG TAO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715000"/>
          </a:xfrm>
        </p:spPr>
        <p:txBody>
          <a:bodyPr>
            <a:noAutofit/>
          </a:bodyPr>
          <a:lstStyle/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NAGBIBINATA O </a:t>
            </a:r>
          </a:p>
          <a:p>
            <a:pPr algn="ctr"/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BINATILYO</a:t>
            </a:r>
            <a:endParaRPr 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BALIAN NG BUTO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DISIPLINAHIN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BANTAY SALAKAY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ISANG TAGAPAGBANTAY NA ISA PALANG MAGNANAKAW</a:t>
            </a:r>
            <a:endParaRPr lang="en-US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BASA ANG PAPEL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38912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HINDI 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MAPAGKAKATIWALAAN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BUHAY ALAMANG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HIRAP NA HIRAP SA BUHAY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 at NANG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NG- </a:t>
            </a:r>
            <a:r>
              <a:rPr lang="en-US" dirty="0" err="1" smtClean="0"/>
              <a:t>bilang</a:t>
            </a:r>
            <a:r>
              <a:rPr lang="en-US" dirty="0" smtClean="0"/>
              <a:t> </a:t>
            </a:r>
            <a:r>
              <a:rPr lang="en-US" dirty="0" err="1" smtClean="0"/>
              <a:t>pantukoy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. Nag-</a:t>
            </a:r>
            <a:r>
              <a:rPr lang="en-US" dirty="0" err="1" smtClean="0"/>
              <a:t>aaral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Filipino</a:t>
            </a:r>
          </a:p>
          <a:p>
            <a:r>
              <a:rPr lang="en-US" dirty="0" smtClean="0"/>
              <a:t>      - </a:t>
            </a:r>
            <a:r>
              <a:rPr lang="en-US" dirty="0" err="1" smtClean="0"/>
              <a:t>bilang</a:t>
            </a:r>
            <a:r>
              <a:rPr lang="en-US" dirty="0" smtClean="0"/>
              <a:t> pang-</a:t>
            </a:r>
            <a:r>
              <a:rPr lang="en-US" dirty="0" err="1" smtClean="0"/>
              <a:t>ukol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. </a:t>
            </a:r>
            <a:r>
              <a:rPr lang="en-US" dirty="0" err="1" smtClean="0"/>
              <a:t>Hinampas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payong</a:t>
            </a:r>
            <a:endParaRPr lang="en-US" dirty="0" smtClean="0"/>
          </a:p>
          <a:p>
            <a:r>
              <a:rPr lang="en-US" dirty="0" smtClean="0"/>
              <a:t>      - </a:t>
            </a:r>
            <a:r>
              <a:rPr lang="en-US" dirty="0" err="1" smtClean="0"/>
              <a:t>bilang</a:t>
            </a:r>
            <a:r>
              <a:rPr lang="en-US" dirty="0" smtClean="0"/>
              <a:t> pang-</a:t>
            </a:r>
            <a:r>
              <a:rPr lang="en-US" dirty="0" err="1" smtClean="0"/>
              <a:t>ukol</a:t>
            </a:r>
            <a:r>
              <a:rPr lang="en-US" dirty="0" smtClean="0"/>
              <a:t> (</a:t>
            </a:r>
            <a:r>
              <a:rPr lang="en-US" dirty="0" err="1" smtClean="0"/>
              <a:t>sa</a:t>
            </a:r>
            <a:r>
              <a:rPr lang="en-US" dirty="0" smtClean="0"/>
              <a:t>) </a:t>
            </a:r>
            <a:r>
              <a:rPr lang="en-US" dirty="0" err="1" smtClean="0"/>
              <a:t>hal</a:t>
            </a:r>
            <a:r>
              <a:rPr lang="en-US" dirty="0" smtClean="0"/>
              <a:t>. </a:t>
            </a:r>
            <a:r>
              <a:rPr lang="en-US" dirty="0" err="1" smtClean="0"/>
              <a:t>Nagsiuwian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Pinas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NANG- </a:t>
            </a:r>
            <a:r>
              <a:rPr lang="en-US" dirty="0" err="1" smtClean="0"/>
              <a:t>pangatnig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hugnayang</a:t>
            </a:r>
            <a:r>
              <a:rPr lang="en-US" dirty="0" smtClean="0"/>
              <a:t> </a:t>
            </a:r>
            <a:r>
              <a:rPr lang="en-US" dirty="0" err="1" smtClean="0"/>
              <a:t>pangungusap</a:t>
            </a:r>
            <a:endParaRPr lang="en-US" dirty="0" smtClean="0"/>
          </a:p>
          <a:p>
            <a:pPr lvl="2"/>
            <a:r>
              <a:rPr lang="en-US" dirty="0" smtClean="0"/>
              <a:t>Hal. Nang </a:t>
            </a:r>
            <a:r>
              <a:rPr lang="en-US" dirty="0" err="1" smtClean="0"/>
              <a:t>siya</a:t>
            </a:r>
            <a:r>
              <a:rPr lang="en-US" dirty="0" smtClean="0"/>
              <a:t> ay </a:t>
            </a:r>
            <a:r>
              <a:rPr lang="en-US" dirty="0" err="1" smtClean="0"/>
              <a:t>dumating</a:t>
            </a:r>
            <a:r>
              <a:rPr lang="en-US" dirty="0" smtClean="0"/>
              <a:t>…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Pang-</a:t>
            </a:r>
            <a:r>
              <a:rPr lang="en-US" dirty="0" err="1" smtClean="0"/>
              <a:t>abay</a:t>
            </a:r>
            <a:r>
              <a:rPr lang="en-US" dirty="0" smtClean="0"/>
              <a:t> </a:t>
            </a:r>
            <a:r>
              <a:rPr lang="en-US" dirty="0" err="1" smtClean="0"/>
              <a:t>mula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at </a:t>
            </a:r>
            <a:r>
              <a:rPr lang="en-US" dirty="0" err="1" smtClean="0"/>
              <a:t>ng</a:t>
            </a:r>
            <a:endParaRPr lang="en-US" dirty="0" smtClean="0"/>
          </a:p>
          <a:p>
            <a:pPr lvl="2"/>
            <a:r>
              <a:rPr lang="en-US" dirty="0" smtClean="0"/>
              <a:t>Hal. </a:t>
            </a:r>
            <a:r>
              <a:rPr lang="en-US" dirty="0" err="1" smtClean="0"/>
              <a:t>Nagbalita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malakas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aking</a:t>
            </a:r>
            <a:r>
              <a:rPr lang="en-US" dirty="0" smtClean="0"/>
              <a:t> </a:t>
            </a:r>
            <a:r>
              <a:rPr lang="en-US" dirty="0" err="1" smtClean="0"/>
              <a:t>kaibigan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opisina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BUWAYA SA KATIHAN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Sakim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suwapang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KAILANGAN NG PALO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sariling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KUSA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KAKANING ITIK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Mahinang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KALATOG PINGGAN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MAHILIG KUMAIN NG HINDI NILA BAHAY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KULAY ABO ANG PALIGID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Mahilig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kumain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hindi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nila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bahay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 at </a:t>
            </a:r>
            <a:r>
              <a:rPr lang="en-US" dirty="0" err="1" smtClean="0"/>
              <a:t>Mayroon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MAY- </a:t>
            </a:r>
            <a:r>
              <a:rPr lang="en-US" sz="4800" dirty="0" err="1" smtClean="0"/>
              <a:t>sinusundan</a:t>
            </a:r>
            <a:r>
              <a:rPr lang="en-US" sz="4800" dirty="0" smtClean="0"/>
              <a:t> </a:t>
            </a:r>
            <a:r>
              <a:rPr lang="en-US" sz="4800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pangngalan</a:t>
            </a:r>
            <a:r>
              <a:rPr lang="en-US" sz="4800" dirty="0" smtClean="0"/>
              <a:t> at </a:t>
            </a:r>
            <a:r>
              <a:rPr lang="en-US" sz="4800" dirty="0" err="1" smtClean="0"/>
              <a:t>pandiwa</a:t>
            </a:r>
            <a:endParaRPr lang="en-US" sz="4800" dirty="0" smtClean="0"/>
          </a:p>
          <a:p>
            <a:pPr lvl="3"/>
            <a:r>
              <a:rPr lang="en-US" sz="4800" dirty="0" smtClean="0"/>
              <a:t>Hal. May </a:t>
            </a:r>
            <a:r>
              <a:rPr lang="en-US" sz="4800" dirty="0" err="1" smtClean="0"/>
              <a:t>batang</a:t>
            </a:r>
            <a:r>
              <a:rPr lang="en-US" sz="4800" dirty="0" smtClean="0"/>
              <a:t> </a:t>
            </a:r>
            <a:r>
              <a:rPr lang="en-US" sz="4800" dirty="0" err="1" smtClean="0"/>
              <a:t>nahulog</a:t>
            </a:r>
            <a:endParaRPr lang="en-US" sz="4800" dirty="0" smtClean="0"/>
          </a:p>
          <a:p>
            <a:pPr lvl="3"/>
            <a:r>
              <a:rPr lang="en-US" sz="4800" dirty="0" smtClean="0"/>
              <a:t>Hal. May </a:t>
            </a:r>
            <a:r>
              <a:rPr lang="en-US" sz="4800" dirty="0" err="1" smtClean="0"/>
              <a:t>sasayaw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babae</a:t>
            </a:r>
            <a:r>
              <a:rPr lang="en-US" sz="4800" dirty="0" smtClean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KUYOM ANG PALAD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MADAMOT O </a:t>
            </a:r>
          </a:p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MATIPID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DUGO NANG </a:t>
            </a:r>
          </a:p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DUGO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ANAK </a:t>
            </a:r>
          </a:p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KAANAK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HAYOK </a:t>
            </a:r>
          </a:p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</a:p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HAYOK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GUTOM </a:t>
            </a:r>
          </a:p>
          <a:p>
            <a:pPr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</a:p>
          <a:p>
            <a:pPr algn="ctr">
              <a:buNone/>
            </a:pP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GUTOM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LUGAR SA MUNDO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TAKDANG KAPALARAN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MAGAAN ANG KAMAY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MADALING MANAKIT GAMIT ANG KAMAY</a:t>
            </a:r>
          </a:p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LAGING NAKASAMPAL O NAKAPALO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MAYROON- </a:t>
            </a:r>
            <a:r>
              <a:rPr lang="en-US" dirty="0" err="1" smtClean="0"/>
              <a:t>sinusundan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panghalip</a:t>
            </a:r>
            <a:r>
              <a:rPr lang="en-US" dirty="0" smtClean="0"/>
              <a:t>, </a:t>
            </a:r>
            <a:r>
              <a:rPr lang="en-US" dirty="0" err="1" smtClean="0"/>
              <a:t>isang</a:t>
            </a:r>
            <a:r>
              <a:rPr lang="en-US" dirty="0" smtClean="0"/>
              <a:t> </a:t>
            </a:r>
            <a:r>
              <a:rPr lang="en-US" dirty="0" err="1" smtClean="0"/>
              <a:t>kataga</a:t>
            </a:r>
            <a:r>
              <a:rPr lang="en-US" dirty="0" smtClean="0"/>
              <a:t> o </a:t>
            </a:r>
            <a:r>
              <a:rPr lang="en-US" dirty="0" err="1" smtClean="0"/>
              <a:t>patalinghagang</a:t>
            </a:r>
            <a:r>
              <a:rPr lang="en-US" dirty="0" smtClean="0"/>
              <a:t> </a:t>
            </a:r>
            <a:r>
              <a:rPr lang="en-US" dirty="0" err="1" smtClean="0"/>
              <a:t>kahulugan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hal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1. </a:t>
            </a:r>
            <a:r>
              <a:rPr lang="en-US" dirty="0" err="1" smtClean="0"/>
              <a:t>Mayroon</a:t>
            </a:r>
            <a:r>
              <a:rPr lang="en-US" dirty="0" smtClean="0"/>
              <a:t> </a:t>
            </a:r>
            <a:r>
              <a:rPr lang="en-US" dirty="0" err="1" smtClean="0"/>
              <a:t>kaming</a:t>
            </a:r>
            <a:r>
              <a:rPr lang="en-US" dirty="0" smtClean="0"/>
              <a:t> </a:t>
            </a:r>
            <a:r>
              <a:rPr lang="en-US" dirty="0" err="1" smtClean="0"/>
              <a:t>dadaluhang</a:t>
            </a:r>
            <a:r>
              <a:rPr lang="en-US" dirty="0" smtClean="0"/>
              <a:t> </a:t>
            </a:r>
            <a:r>
              <a:rPr lang="en-US" dirty="0" err="1" smtClean="0"/>
              <a:t>pulong</a:t>
            </a:r>
            <a:r>
              <a:rPr lang="en-US" dirty="0" smtClean="0"/>
              <a:t> </a:t>
            </a:r>
            <a:r>
              <a:rPr lang="en-US" dirty="0" err="1" smtClean="0"/>
              <a:t>bukas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Mayroon</a:t>
            </a:r>
            <a:r>
              <a:rPr lang="en-US" dirty="0" smtClean="0"/>
              <a:t> ding </a:t>
            </a:r>
            <a:r>
              <a:rPr lang="en-US" dirty="0" err="1" smtClean="0"/>
              <a:t>pulong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kababaihan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Si Mayor </a:t>
            </a:r>
            <a:r>
              <a:rPr lang="en-US" dirty="0" err="1" smtClean="0"/>
              <a:t>Fabila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mayroon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lahat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MAGYUKO NG ULO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Pumayag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apihin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NAG-AANYONG TUPA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Nagbabalatkayong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mabuting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SISING ALIPIN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Labis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panghihinayang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TAOB NA ANG BANGKA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Ubos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puhunan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TULOG-MANOK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Mababaw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96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tulog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SUBUKIN at SUBUKAN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SUBUKIN- </a:t>
            </a:r>
            <a:r>
              <a:rPr lang="en-US" dirty="0" err="1" smtClean="0"/>
              <a:t>pagsusuri</a:t>
            </a:r>
            <a:r>
              <a:rPr lang="en-US" dirty="0" smtClean="0"/>
              <a:t> o </a:t>
            </a:r>
            <a:r>
              <a:rPr lang="en-US" dirty="0" err="1" smtClean="0"/>
              <a:t>pagsisiyasat</a:t>
            </a:r>
            <a:endParaRPr lang="en-US" dirty="0" smtClean="0"/>
          </a:p>
          <a:p>
            <a:r>
              <a:rPr lang="en-US" dirty="0" smtClean="0"/>
              <a:t>Hal. </a:t>
            </a:r>
            <a:r>
              <a:rPr lang="en-US" dirty="0" err="1" smtClean="0"/>
              <a:t>Subukin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gamitin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sabon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ito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SUBUKAN- </a:t>
            </a:r>
            <a:r>
              <a:rPr lang="en-US" dirty="0" err="1" smtClean="0"/>
              <a:t>tingnan</a:t>
            </a:r>
            <a:r>
              <a:rPr lang="en-US" dirty="0" smtClean="0"/>
              <a:t> kung </a:t>
            </a:r>
            <a:r>
              <a:rPr lang="en-US" dirty="0" err="1" smtClean="0"/>
              <a:t>ano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ginagawa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isang</a:t>
            </a:r>
            <a:r>
              <a:rPr lang="en-US" dirty="0" smtClean="0"/>
              <a:t> </a:t>
            </a:r>
            <a:r>
              <a:rPr lang="en-US" dirty="0" err="1" smtClean="0"/>
              <a:t>tao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Hal. </a:t>
            </a:r>
            <a:r>
              <a:rPr lang="en-US" dirty="0" err="1" smtClean="0"/>
              <a:t>Subukan</a:t>
            </a:r>
            <a:r>
              <a:rPr lang="en-US" dirty="0" smtClean="0"/>
              <a:t> mo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disiplina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mag-aaral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PAHIRIN at PAHIRAN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PAHIRIN- </a:t>
            </a:r>
            <a:r>
              <a:rPr lang="en-US" dirty="0" err="1" smtClean="0"/>
              <a:t>pag-aalis</a:t>
            </a:r>
            <a:r>
              <a:rPr lang="en-US" dirty="0" smtClean="0"/>
              <a:t> o </a:t>
            </a:r>
            <a:r>
              <a:rPr lang="en-US" dirty="0" err="1" smtClean="0"/>
              <a:t>pagpawi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pahirin</a:t>
            </a:r>
            <a:r>
              <a:rPr lang="en-US" dirty="0" smtClean="0"/>
              <a:t> mo </a:t>
            </a:r>
            <a:r>
              <a:rPr lang="en-US" dirty="0" err="1" smtClean="0"/>
              <a:t>dumi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iyong</a:t>
            </a:r>
            <a:r>
              <a:rPr lang="en-US" dirty="0" smtClean="0"/>
              <a:t> </a:t>
            </a:r>
            <a:r>
              <a:rPr lang="en-US" dirty="0" err="1" smtClean="0"/>
              <a:t>mukha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PAHIRAN- </a:t>
            </a:r>
            <a:r>
              <a:rPr lang="en-US" dirty="0" err="1" smtClean="0"/>
              <a:t>paglalagay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bagay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pahiran</a:t>
            </a:r>
            <a:r>
              <a:rPr lang="en-US" dirty="0" smtClean="0"/>
              <a:t> mo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/>
              <a:t>pulang</a:t>
            </a:r>
            <a:r>
              <a:rPr lang="en-US" dirty="0" smtClean="0"/>
              <a:t> </a:t>
            </a:r>
            <a:r>
              <a:rPr lang="en-US" dirty="0" err="1" smtClean="0"/>
              <a:t>pintura</a:t>
            </a:r>
            <a:r>
              <a:rPr lang="en-US" dirty="0" smtClean="0"/>
              <a:t> </a:t>
            </a:r>
            <a:r>
              <a:rPr lang="en-US" dirty="0" err="1" smtClean="0"/>
              <a:t>ang</a:t>
            </a:r>
            <a:r>
              <a:rPr lang="en-US" dirty="0" smtClean="0"/>
              <a:t> gate.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WALISIN at WALISAN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WALISIN- </a:t>
            </a:r>
            <a:r>
              <a:rPr lang="en-US" dirty="0" err="1" smtClean="0"/>
              <a:t>pandiwang</a:t>
            </a:r>
            <a:r>
              <a:rPr lang="en-US" dirty="0" smtClean="0"/>
              <a:t> </a:t>
            </a:r>
            <a:r>
              <a:rPr lang="en-US" dirty="0" err="1" smtClean="0"/>
              <a:t>pokus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layon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walisin</a:t>
            </a:r>
            <a:r>
              <a:rPr lang="en-US" dirty="0" smtClean="0"/>
              <a:t> mo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mga</a:t>
            </a:r>
            <a:r>
              <a:rPr lang="en-US" dirty="0" smtClean="0"/>
              <a:t> </a:t>
            </a:r>
            <a:r>
              <a:rPr lang="en-US" dirty="0" err="1" smtClean="0"/>
              <a:t>tuyong</a:t>
            </a:r>
            <a:r>
              <a:rPr lang="en-US" dirty="0" smtClean="0"/>
              <a:t> </a:t>
            </a:r>
            <a:r>
              <a:rPr lang="en-US" dirty="0" err="1" smtClean="0"/>
              <a:t>dahon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bakuran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WALISAN- </a:t>
            </a:r>
            <a:r>
              <a:rPr lang="en-US" dirty="0" err="1" smtClean="0"/>
              <a:t>pandiwang</a:t>
            </a:r>
            <a:r>
              <a:rPr lang="en-US" dirty="0" smtClean="0"/>
              <a:t> </a:t>
            </a:r>
            <a:r>
              <a:rPr lang="en-US" dirty="0" err="1" smtClean="0"/>
              <a:t>pokus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ganapan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walisan</a:t>
            </a:r>
            <a:r>
              <a:rPr lang="en-US" dirty="0" smtClean="0"/>
              <a:t> mo </a:t>
            </a:r>
            <a:r>
              <a:rPr lang="en-US" dirty="0" err="1" smtClean="0"/>
              <a:t>ang</a:t>
            </a:r>
            <a:r>
              <a:rPr lang="en-US" dirty="0" smtClean="0"/>
              <a:t> </a:t>
            </a:r>
            <a:r>
              <a:rPr lang="en-US" dirty="0" err="1" smtClean="0"/>
              <a:t>bakuran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MALIBAN at BUKOD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MALIBAN (except o aside) MATANGI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wala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</a:t>
            </a:r>
            <a:r>
              <a:rPr lang="en-US" dirty="0" err="1" smtClean="0"/>
              <a:t>iba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maliban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, </a:t>
            </a:r>
            <a:r>
              <a:rPr lang="en-US" dirty="0" err="1" smtClean="0"/>
              <a:t>wala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siyang</a:t>
            </a:r>
            <a:r>
              <a:rPr lang="en-US" dirty="0" smtClean="0"/>
              <a:t> </a:t>
            </a:r>
            <a:r>
              <a:rPr lang="en-US" dirty="0" err="1" smtClean="0"/>
              <a:t>maiiwan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BUKOD (in addition to o besides) KARAGDAGAN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bukod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lupa</a:t>
            </a:r>
            <a:r>
              <a:rPr lang="en-US" dirty="0" smtClean="0"/>
              <a:t>, may </a:t>
            </a:r>
            <a:r>
              <a:rPr lang="en-US" dirty="0" err="1" smtClean="0"/>
              <a:t>bahay</a:t>
            </a:r>
            <a:r>
              <a:rPr lang="en-US" dirty="0" smtClean="0"/>
              <a:t> pa </a:t>
            </a:r>
            <a:r>
              <a:rPr lang="en-US" dirty="0" err="1" smtClean="0"/>
              <a:t>siyang</a:t>
            </a:r>
            <a:r>
              <a:rPr lang="en-US" dirty="0" smtClean="0"/>
              <a:t> </a:t>
            </a:r>
            <a:r>
              <a:rPr lang="en-US" dirty="0" err="1" smtClean="0"/>
              <a:t>maiiwan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501</TotalTime>
  <Words>484</Words>
  <Application>Microsoft Office PowerPoint</Application>
  <PresentationFormat>On-screen Show (4:3)</PresentationFormat>
  <Paragraphs>132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Flow</vt:lpstr>
      <vt:lpstr>WASTONG GAMIT ng MGA SALITA</vt:lpstr>
      <vt:lpstr>Slide 2</vt:lpstr>
      <vt:lpstr>NG at NANG</vt:lpstr>
      <vt:lpstr>May at Mayroon </vt:lpstr>
      <vt:lpstr>Slide 5</vt:lpstr>
      <vt:lpstr>SUBUKIN at SUBUKAN</vt:lpstr>
      <vt:lpstr>PAHIRIN at PAHIRAN</vt:lpstr>
      <vt:lpstr>WALISIN at WALISAN</vt:lpstr>
      <vt:lpstr>MALIBAN at BUKOD</vt:lpstr>
      <vt:lpstr>IKA at IKA- 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REMEMBER</dc:title>
  <dc:creator>kipper</dc:creator>
  <cp:lastModifiedBy>kipper</cp:lastModifiedBy>
  <cp:revision>179</cp:revision>
  <dcterms:created xsi:type="dcterms:W3CDTF">2015-04-24T00:40:33Z</dcterms:created>
  <dcterms:modified xsi:type="dcterms:W3CDTF">2016-06-22T07:50:50Z</dcterms:modified>
</cp:coreProperties>
</file>