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66" r:id="rId4"/>
    <p:sldId id="267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00CC"/>
    <a:srgbClr val="FEE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86" d="100"/>
          <a:sy n="86" d="100"/>
        </p:scale>
        <p:origin x="-798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8/30/2016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8/30/2016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8/30/2016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905000" y="3409950"/>
            <a:ext cx="9220200" cy="97155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fil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ip</a:t>
            </a:r>
            <a:r>
              <a:rPr lang="en-US" sz="7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ino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Virgo Clemente Lopez, </a:t>
            </a:r>
            <a:r>
              <a:rPr lang="en-US" i="1" dirty="0" err="1" smtClean="0"/>
              <a:t>Tagapagtalakay</a:t>
            </a:r>
            <a:endParaRPr lang="en-US" i="1" dirty="0"/>
          </a:p>
        </p:txBody>
      </p:sp>
      <p:pic>
        <p:nvPicPr>
          <p:cNvPr id="6" name="Content Placeholder 3" descr="10988760_10152824404469818_2117784839_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83562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42875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err="1" smtClean="0">
                <a:latin typeface="Arabic Typesetting" pitchFamily="66" charset="-78"/>
                <a:cs typeface="Arabic Typesetting" pitchFamily="66" charset="-78"/>
              </a:rPr>
              <a:t>Paliwanag</a:t>
            </a:r>
            <a:r>
              <a:rPr lang="en-US" sz="6000" i="1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6000" i="1" dirty="0" err="1" smtClean="0">
                <a:latin typeface="Arabic Typesetting" pitchFamily="66" charset="-78"/>
                <a:cs typeface="Arabic Typesetting" pitchFamily="66" charset="-78"/>
              </a:rPr>
              <a:t>sa</a:t>
            </a:r>
            <a:r>
              <a:rPr lang="en-US" sz="6000" i="1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6000" i="1" dirty="0" err="1" smtClean="0">
                <a:latin typeface="Arabic Typesetting" pitchFamily="66" charset="-78"/>
                <a:cs typeface="Arabic Typesetting" pitchFamily="66" charset="-78"/>
              </a:rPr>
              <a:t>mga</a:t>
            </a:r>
            <a:r>
              <a:rPr lang="en-US" sz="6000" i="1" dirty="0" smtClean="0">
                <a:latin typeface="Arabic Typesetting" pitchFamily="66" charset="-78"/>
                <a:cs typeface="Arabic Typesetting" pitchFamily="66" charset="-78"/>
              </a:rPr>
              <a:t> KASAGUTAN </a:t>
            </a:r>
            <a:r>
              <a:rPr lang="en-US" sz="6000" i="1" dirty="0" err="1" smtClean="0">
                <a:latin typeface="Arabic Typesetting" pitchFamily="66" charset="-78"/>
                <a:cs typeface="Arabic Typesetting" pitchFamily="66" charset="-78"/>
              </a:rPr>
              <a:t>sa</a:t>
            </a:r>
            <a:r>
              <a:rPr lang="en-US" sz="6000" i="1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itchFamily="18" charset="0"/>
              </a:rPr>
              <a:t>pagsusulit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Pangatlong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Kaibigan</a:t>
            </a:r>
            <a:r>
              <a:rPr lang="en-US" sz="3600" dirty="0" smtClean="0"/>
              <a:t> </a:t>
            </a:r>
            <a:r>
              <a:rPr lang="en-US" sz="3600" dirty="0" err="1" smtClean="0"/>
              <a:t>kami</a:t>
            </a:r>
            <a:r>
              <a:rPr lang="en-US" sz="3600" dirty="0" smtClean="0"/>
              <a:t> __________ Tommy at Geoff.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Nila</a:t>
            </a:r>
            <a:endParaRPr lang="en-US" sz="4800" dirty="0" smtClean="0"/>
          </a:p>
          <a:p>
            <a:pPr lvl="1"/>
            <a:r>
              <a:rPr lang="en-US" sz="4800" dirty="0" smtClean="0"/>
              <a:t>B. Nina</a:t>
            </a:r>
          </a:p>
          <a:p>
            <a:pPr lvl="1"/>
            <a:r>
              <a:rPr lang="en-US" sz="4800" dirty="0" smtClean="0"/>
              <a:t>C. Kina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Kila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Pangatlong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Kaibigan</a:t>
            </a:r>
            <a:r>
              <a:rPr lang="en-US" sz="3600" dirty="0" smtClean="0"/>
              <a:t> </a:t>
            </a:r>
            <a:r>
              <a:rPr lang="en-US" sz="3600" dirty="0" err="1" smtClean="0"/>
              <a:t>kami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nina</a:t>
            </a:r>
            <a:r>
              <a:rPr lang="en-US" sz="3600" dirty="0" smtClean="0"/>
              <a:t> Tommy at Geoff.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Nila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Nina</a:t>
            </a:r>
          </a:p>
          <a:p>
            <a:pPr lvl="1"/>
            <a:r>
              <a:rPr lang="en-US" sz="4800" dirty="0" smtClean="0"/>
              <a:t>C. Kina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Kila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CEBU: </a:t>
            </a:r>
            <a:r>
              <a:rPr lang="en-US" sz="3600" dirty="0" err="1" smtClean="0"/>
              <a:t>Sinulog</a:t>
            </a:r>
            <a:r>
              <a:rPr lang="en-US" sz="3600" dirty="0" smtClean="0"/>
              <a:t>, KALIBO: </a:t>
            </a:r>
            <a:r>
              <a:rPr lang="en-US" sz="3600" dirty="0" err="1" smtClean="0"/>
              <a:t>Ati-atihan</a:t>
            </a:r>
            <a:r>
              <a:rPr lang="en-US" sz="3600" dirty="0" smtClean="0"/>
              <a:t>, Iloilo: ______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Kadayawan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Dinagyang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Karagatan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Dalampasigan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CEBU: </a:t>
            </a:r>
            <a:r>
              <a:rPr lang="en-US" sz="3600" dirty="0" err="1" smtClean="0"/>
              <a:t>Sinulog</a:t>
            </a:r>
            <a:r>
              <a:rPr lang="en-US" sz="3600" dirty="0" smtClean="0"/>
              <a:t>, KALIBO: </a:t>
            </a:r>
            <a:r>
              <a:rPr lang="en-US" sz="3600" dirty="0" err="1" smtClean="0"/>
              <a:t>Ati-atihan</a:t>
            </a:r>
            <a:r>
              <a:rPr lang="en-US" sz="3600" dirty="0" smtClean="0"/>
              <a:t>, Iloilo: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Dinagyang</a:t>
            </a:r>
            <a:endParaRPr lang="en-US" sz="36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Kadayawan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Dinagyang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Karagatan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Dalampasigan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tamang</a:t>
            </a:r>
            <a:r>
              <a:rPr lang="en-US" sz="3600" dirty="0" smtClean="0"/>
              <a:t> </a:t>
            </a:r>
            <a:r>
              <a:rPr lang="en-US" sz="3600" dirty="0" err="1" smtClean="0"/>
              <a:t>sulat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1/3 ay ___________.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isa</a:t>
            </a:r>
            <a:r>
              <a:rPr lang="en-US" sz="4800" dirty="0" smtClean="0"/>
              <a:t> at </a:t>
            </a:r>
            <a:r>
              <a:rPr lang="en-US" sz="4800" dirty="0" err="1" smtClean="0"/>
              <a:t>tatlo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isa’t</a:t>
            </a:r>
            <a:r>
              <a:rPr lang="en-US" sz="4800" dirty="0" smtClean="0"/>
              <a:t> </a:t>
            </a:r>
            <a:r>
              <a:rPr lang="en-US" sz="4800" dirty="0" err="1" smtClean="0"/>
              <a:t>katlo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isang</a:t>
            </a:r>
            <a:r>
              <a:rPr lang="en-US" sz="4800" dirty="0" smtClean="0"/>
              <a:t> </a:t>
            </a:r>
            <a:r>
              <a:rPr lang="en-US" sz="4800" dirty="0" err="1" smtClean="0"/>
              <a:t>katlo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isang-katlo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tamang</a:t>
            </a:r>
            <a:r>
              <a:rPr lang="en-US" sz="3600" dirty="0" smtClean="0"/>
              <a:t> </a:t>
            </a:r>
            <a:r>
              <a:rPr lang="en-US" sz="3600" dirty="0" err="1" smtClean="0"/>
              <a:t>sulat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1/3 ay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isang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katlo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isa</a:t>
            </a:r>
            <a:r>
              <a:rPr lang="en-US" sz="4800" dirty="0" smtClean="0"/>
              <a:t> at </a:t>
            </a:r>
            <a:r>
              <a:rPr lang="en-US" sz="4800" dirty="0" err="1" smtClean="0"/>
              <a:t>tatlo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isa’t</a:t>
            </a:r>
            <a:r>
              <a:rPr lang="en-US" sz="4800" dirty="0" smtClean="0"/>
              <a:t> </a:t>
            </a:r>
            <a:r>
              <a:rPr lang="en-US" sz="4800" dirty="0" err="1" smtClean="0"/>
              <a:t>katlo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katlo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isang-katlo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Kung Ilocano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unang</a:t>
            </a:r>
            <a:r>
              <a:rPr lang="en-US" sz="3600" dirty="0" smtClean="0"/>
              <a:t> </a:t>
            </a:r>
            <a:r>
              <a:rPr lang="en-US" sz="3600" dirty="0" err="1" smtClean="0"/>
              <a:t>wika</a:t>
            </a:r>
            <a:r>
              <a:rPr lang="en-US" sz="3600" dirty="0" smtClean="0"/>
              <a:t> at </a:t>
            </a:r>
            <a:r>
              <a:rPr lang="en-US" sz="3600" dirty="0" err="1" smtClean="0"/>
              <a:t>Tagalog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pangalawang</a:t>
            </a:r>
            <a:r>
              <a:rPr lang="en-US" sz="3600" dirty="0" smtClean="0"/>
              <a:t> </a:t>
            </a:r>
            <a:r>
              <a:rPr lang="en-US" sz="3600" dirty="0" err="1" smtClean="0"/>
              <a:t>wika</a:t>
            </a:r>
            <a:r>
              <a:rPr lang="en-US" sz="3600" dirty="0" smtClean="0"/>
              <a:t>, </a:t>
            </a:r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tawag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Ingles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isa</a:t>
            </a:r>
            <a:r>
              <a:rPr lang="en-US" sz="3600" dirty="0" smtClean="0"/>
              <a:t> pang </a:t>
            </a:r>
            <a:r>
              <a:rPr lang="en-US" sz="3600" dirty="0" err="1" smtClean="0"/>
              <a:t>wika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natutuhang</a:t>
            </a:r>
            <a:r>
              <a:rPr lang="en-US" sz="3600" dirty="0" smtClean="0"/>
              <a:t> </a:t>
            </a:r>
            <a:r>
              <a:rPr lang="en-US" sz="3600" dirty="0" err="1" smtClean="0"/>
              <a:t>gamitin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Unang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Pangalawang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Pangatlong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dirty="0" smtClean="0"/>
              <a:t>D. Lingua Franca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Kung Ilocano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unang</a:t>
            </a:r>
            <a:r>
              <a:rPr lang="en-US" sz="3600" dirty="0" smtClean="0"/>
              <a:t> </a:t>
            </a:r>
            <a:r>
              <a:rPr lang="en-US" sz="3600" dirty="0" err="1" smtClean="0"/>
              <a:t>wika</a:t>
            </a:r>
            <a:r>
              <a:rPr lang="en-US" sz="3600" dirty="0" smtClean="0"/>
              <a:t> at </a:t>
            </a:r>
            <a:r>
              <a:rPr lang="en-US" sz="3600" dirty="0" err="1" smtClean="0"/>
              <a:t>Tagalog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pangalawang</a:t>
            </a:r>
            <a:r>
              <a:rPr lang="en-US" sz="3600" dirty="0" smtClean="0"/>
              <a:t> </a:t>
            </a:r>
            <a:r>
              <a:rPr lang="en-US" sz="3600" dirty="0" err="1" smtClean="0"/>
              <a:t>wika</a:t>
            </a:r>
            <a:r>
              <a:rPr lang="en-US" sz="3600" dirty="0" smtClean="0"/>
              <a:t>, </a:t>
            </a:r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tawag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Ingles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isa</a:t>
            </a:r>
            <a:r>
              <a:rPr lang="en-US" sz="3600" dirty="0" smtClean="0"/>
              <a:t> pang </a:t>
            </a:r>
            <a:r>
              <a:rPr lang="en-US" sz="3600" dirty="0" err="1" smtClean="0"/>
              <a:t>wika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iyong</a:t>
            </a:r>
            <a:r>
              <a:rPr lang="en-US" sz="3600" dirty="0" smtClean="0"/>
              <a:t> </a:t>
            </a:r>
            <a:r>
              <a:rPr lang="en-US" sz="3600" dirty="0" err="1" smtClean="0"/>
              <a:t>natutuhang</a:t>
            </a:r>
            <a:r>
              <a:rPr lang="en-US" sz="3600" dirty="0" smtClean="0"/>
              <a:t> </a:t>
            </a:r>
            <a:r>
              <a:rPr lang="en-US" sz="3600" dirty="0" err="1" smtClean="0"/>
              <a:t>gamitin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Unang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Pangalawang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Pangatlong</a:t>
            </a:r>
            <a:r>
              <a:rPr lang="en-US" sz="4800" dirty="0" smtClean="0"/>
              <a:t> </a:t>
            </a:r>
            <a:r>
              <a:rPr lang="en-US" sz="4800" dirty="0" err="1" smtClean="0"/>
              <a:t>Wika</a:t>
            </a:r>
            <a:endParaRPr lang="en-US" sz="4800" dirty="0" smtClean="0"/>
          </a:p>
          <a:p>
            <a:pPr lvl="1"/>
            <a:r>
              <a:rPr lang="en-US" sz="4800" dirty="0" smtClean="0"/>
              <a:t>D. Lingua Franca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Ang</a:t>
            </a:r>
            <a:r>
              <a:rPr lang="en-US" sz="3600" dirty="0" smtClean="0"/>
              <a:t> Filipino </a:t>
            </a:r>
            <a:r>
              <a:rPr lang="en-US" sz="3600" dirty="0" err="1" smtClean="0"/>
              <a:t>ngayon</a:t>
            </a:r>
            <a:r>
              <a:rPr lang="en-US" sz="3600" dirty="0" smtClean="0"/>
              <a:t> ay _________ </a:t>
            </a:r>
            <a:r>
              <a:rPr lang="en-US" sz="3600" dirty="0" err="1" smtClean="0"/>
              <a:t>ugaling</a:t>
            </a:r>
            <a:r>
              <a:rPr lang="en-US" sz="3600" dirty="0" smtClean="0"/>
              <a:t> </a:t>
            </a:r>
            <a:r>
              <a:rPr lang="en-US" sz="3600" dirty="0" err="1" smtClean="0"/>
              <a:t>Silanganin</a:t>
            </a:r>
            <a:r>
              <a:rPr lang="en-US" sz="3600" dirty="0" smtClean="0"/>
              <a:t> at </a:t>
            </a:r>
            <a:r>
              <a:rPr lang="en-US" sz="3600" dirty="0" err="1" smtClean="0"/>
              <a:t>Kanluranin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Pinaghalong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Halu-halong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Magkasanib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Magkahalong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Ang</a:t>
            </a:r>
            <a:r>
              <a:rPr lang="en-US" sz="3600" dirty="0" smtClean="0"/>
              <a:t> Filipino </a:t>
            </a:r>
            <a:r>
              <a:rPr lang="en-US" sz="3600" dirty="0" err="1" smtClean="0"/>
              <a:t>ngayon</a:t>
            </a:r>
            <a:r>
              <a:rPr lang="en-US" sz="3600" dirty="0" smtClean="0"/>
              <a:t> ay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</a:rPr>
              <a:t>magkahalong</a:t>
            </a:r>
            <a:r>
              <a:rPr lang="en-US" sz="3600" dirty="0" smtClean="0"/>
              <a:t> </a:t>
            </a:r>
            <a:r>
              <a:rPr lang="en-US" sz="3600" dirty="0" err="1" smtClean="0"/>
              <a:t>ugaling</a:t>
            </a:r>
            <a:r>
              <a:rPr lang="en-US" sz="3600" dirty="0" smtClean="0"/>
              <a:t> </a:t>
            </a:r>
            <a:r>
              <a:rPr lang="en-US" sz="3600" dirty="0" err="1" smtClean="0"/>
              <a:t>Silanganin</a:t>
            </a:r>
            <a:r>
              <a:rPr lang="en-US" sz="3600" dirty="0" smtClean="0"/>
              <a:t> at </a:t>
            </a:r>
            <a:r>
              <a:rPr lang="en-US" sz="3600" dirty="0" err="1" smtClean="0"/>
              <a:t>Kanluranin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Pinaghalong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Halu-halong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Magkasanib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Magkahalong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24150"/>
            <a:ext cx="7772400" cy="1125140"/>
          </a:xfrm>
        </p:spPr>
        <p:txBody>
          <a:bodyPr>
            <a:normAutofit fontScale="77500" lnSpcReduction="20000"/>
          </a:bodyPr>
          <a:lstStyle/>
          <a:p>
            <a:r>
              <a:rPr lang="en-US" sz="9600" b="1" dirty="0" err="1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Bago</a:t>
            </a:r>
            <a:r>
              <a:rPr lang="en-US" sz="9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9600" b="1" dirty="0" err="1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ang</a:t>
            </a:r>
            <a:r>
              <a:rPr lang="en-US" sz="9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9600" b="1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Lahat</a:t>
            </a:r>
            <a:endParaRPr lang="en-US" sz="96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kasingkahulugan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salitang</a:t>
            </a:r>
            <a:r>
              <a:rPr lang="en-US" sz="3600" dirty="0" smtClean="0"/>
              <a:t> </a:t>
            </a:r>
            <a:r>
              <a:rPr lang="en-US" sz="3600" dirty="0" err="1" smtClean="0"/>
              <a:t>magdadapit-hapon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Maggagabi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B. Gabi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Lubog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araw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Papalubog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araw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kasingkahulugan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salitang</a:t>
            </a:r>
            <a:r>
              <a:rPr lang="en-US" sz="3600" dirty="0" smtClean="0"/>
              <a:t> </a:t>
            </a:r>
            <a:r>
              <a:rPr lang="en-US" sz="3600" b="1" i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magdadapit-hapon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Maggagabi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B. Gabi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Lubog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araw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Papalubog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araw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nga</a:t>
            </a:r>
            <a:r>
              <a:rPr lang="en-US" sz="3600" dirty="0" smtClean="0"/>
              <a:t> ____________ </a:t>
            </a:r>
            <a:r>
              <a:rPr lang="en-US" sz="3600" dirty="0" err="1" smtClean="0"/>
              <a:t>ang</a:t>
            </a:r>
            <a:r>
              <a:rPr lang="en-US" sz="3600" dirty="0" smtClean="0"/>
              <a:t> Filipino?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ba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yata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pala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rin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nga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Filipino?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yata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pala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rin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pinakamalapit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kahulugan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“</a:t>
            </a:r>
            <a:r>
              <a:rPr lang="en-US" sz="3600" i="1" dirty="0" err="1" smtClean="0"/>
              <a:t>naniningalang-pugad</a:t>
            </a:r>
            <a:r>
              <a:rPr lang="en-US" sz="3600" dirty="0" smtClean="0"/>
              <a:t>”?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Nanliligaw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Mag-aasawa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Makikipaghiwalay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asawa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Paiba-iba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kasintahan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Ano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pinakamalapit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kahulugan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“</a:t>
            </a:r>
            <a:r>
              <a:rPr lang="en-US" sz="3600" i="1" dirty="0" err="1" smtClean="0">
                <a:solidFill>
                  <a:schemeClr val="accent3">
                    <a:lumMod val="75000"/>
                  </a:schemeClr>
                </a:solidFill>
              </a:rPr>
              <a:t>naniningalang-pugad</a:t>
            </a:r>
            <a:r>
              <a:rPr lang="en-US" sz="3600" dirty="0" smtClean="0"/>
              <a:t>”?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Nanliligaw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Mag-aasawa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Makikipaghiwalay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asawa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Paiba-iba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kasintahan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kabataang</a:t>
            </a:r>
            <a:r>
              <a:rPr lang="en-US" sz="3600" dirty="0" smtClean="0"/>
              <a:t> ___________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katutubong</a:t>
            </a:r>
            <a:r>
              <a:rPr lang="en-US" sz="3600" dirty="0" smtClean="0"/>
              <a:t> </a:t>
            </a:r>
            <a:r>
              <a:rPr lang="en-US" sz="3600" dirty="0" err="1" smtClean="0"/>
              <a:t>sayaw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nakaBarong</a:t>
            </a:r>
            <a:r>
              <a:rPr lang="en-US" sz="4800" dirty="0" smtClean="0"/>
              <a:t>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naka</a:t>
            </a:r>
            <a:r>
              <a:rPr lang="en-US" sz="4800" dirty="0" smtClean="0"/>
              <a:t>-Barong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nakabarong</a:t>
            </a:r>
            <a:r>
              <a:rPr lang="en-US" sz="4800" dirty="0" smtClean="0"/>
              <a:t>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naka</a:t>
            </a:r>
            <a:r>
              <a:rPr lang="en-US" sz="4800" dirty="0" smtClean="0"/>
              <a:t>-Barong-</a:t>
            </a:r>
            <a:r>
              <a:rPr lang="en-US" sz="4800" dirty="0" err="1" smtClean="0"/>
              <a:t>Tagalog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kabataang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naka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-Barong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Tagalog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katutubong</a:t>
            </a:r>
            <a:r>
              <a:rPr lang="en-US" sz="3600" dirty="0" smtClean="0"/>
              <a:t> </a:t>
            </a:r>
            <a:r>
              <a:rPr lang="en-US" sz="3600" dirty="0" err="1" smtClean="0"/>
              <a:t>sayaw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nakaBarong</a:t>
            </a:r>
            <a:r>
              <a:rPr lang="en-US" sz="4800" dirty="0" smtClean="0"/>
              <a:t>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-Barong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Tagalog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nakabarong</a:t>
            </a:r>
            <a:r>
              <a:rPr lang="en-US" sz="4800" dirty="0" smtClean="0"/>
              <a:t> </a:t>
            </a:r>
            <a:r>
              <a:rPr lang="en-US" sz="4800" dirty="0" err="1" smtClean="0"/>
              <a:t>tagalog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naka</a:t>
            </a:r>
            <a:r>
              <a:rPr lang="en-US" sz="4800" dirty="0" smtClean="0"/>
              <a:t>-Barong-</a:t>
            </a:r>
            <a:r>
              <a:rPr lang="en-US" sz="4800" dirty="0" err="1" smtClean="0"/>
              <a:t>Tagalog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Kapag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kausap</a:t>
            </a:r>
            <a:r>
              <a:rPr lang="en-US" sz="3600" dirty="0" smtClean="0"/>
              <a:t> mo ay </a:t>
            </a:r>
            <a:r>
              <a:rPr lang="en-US" sz="3600" dirty="0" err="1" smtClean="0"/>
              <a:t>nakita</a:t>
            </a:r>
            <a:r>
              <a:rPr lang="en-US" sz="3600" dirty="0" smtClean="0"/>
              <a:t> </a:t>
            </a:r>
            <a:r>
              <a:rPr lang="en-US" sz="3600" dirty="0" err="1" smtClean="0"/>
              <a:t>mong</a:t>
            </a:r>
            <a:r>
              <a:rPr lang="en-US" sz="3600" dirty="0" smtClean="0"/>
              <a:t> may </a:t>
            </a:r>
            <a:r>
              <a:rPr lang="en-US" sz="3600" dirty="0" err="1" smtClean="0"/>
              <a:t>dumi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mukha</a:t>
            </a:r>
            <a:r>
              <a:rPr lang="en-US" sz="3600" dirty="0" smtClean="0"/>
              <a:t>, </a:t>
            </a:r>
            <a:r>
              <a:rPr lang="en-US" sz="3600" dirty="0" err="1" smtClean="0"/>
              <a:t>ngunit</a:t>
            </a:r>
            <a:r>
              <a:rPr lang="en-US" sz="3600" dirty="0" smtClean="0"/>
              <a:t>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hindi</a:t>
            </a:r>
            <a:r>
              <a:rPr lang="en-US" sz="3600" dirty="0" smtClean="0"/>
              <a:t> </a:t>
            </a:r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mapahiya</a:t>
            </a:r>
            <a:r>
              <a:rPr lang="en-US" sz="3600" dirty="0" smtClean="0"/>
              <a:t> ay </a:t>
            </a:r>
            <a:r>
              <a:rPr lang="en-US" sz="3600" dirty="0" err="1" smtClean="0"/>
              <a:t>sinabi</a:t>
            </a:r>
            <a:r>
              <a:rPr lang="en-US" sz="3600" dirty="0" smtClean="0"/>
              <a:t> mo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kanya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ganito</a:t>
            </a:r>
            <a:r>
              <a:rPr lang="en-US" sz="3600" dirty="0" smtClean="0"/>
              <a:t>: “</a:t>
            </a:r>
            <a:r>
              <a:rPr lang="en-US" sz="3600" dirty="0" err="1" smtClean="0"/>
              <a:t>Iba</a:t>
            </a:r>
            <a:r>
              <a:rPr lang="en-US" sz="3600" dirty="0" smtClean="0"/>
              <a:t> </a:t>
            </a:r>
            <a:r>
              <a:rPr lang="en-US" sz="3600" dirty="0" err="1" smtClean="0"/>
              <a:t>yata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ginamit</a:t>
            </a:r>
            <a:r>
              <a:rPr lang="en-US" sz="3600" dirty="0" smtClean="0"/>
              <a:t> </a:t>
            </a:r>
            <a:r>
              <a:rPr lang="en-US" sz="3600" dirty="0" err="1" smtClean="0"/>
              <a:t>mong</a:t>
            </a:r>
            <a:r>
              <a:rPr lang="en-US" sz="3600" dirty="0" smtClean="0"/>
              <a:t> make-up </a:t>
            </a:r>
            <a:r>
              <a:rPr lang="en-US" sz="3600" dirty="0" err="1" smtClean="0"/>
              <a:t>ngayon</a:t>
            </a:r>
            <a:r>
              <a:rPr lang="en-US" sz="3600" dirty="0" smtClean="0"/>
              <a:t>?” </a:t>
            </a:r>
            <a:r>
              <a:rPr lang="en-US" sz="3600" dirty="0" err="1" smtClean="0"/>
              <a:t>Ikaw</a:t>
            </a:r>
            <a:r>
              <a:rPr lang="en-US" sz="3600" dirty="0" smtClean="0"/>
              <a:t> ay </a:t>
            </a:r>
            <a:r>
              <a:rPr lang="en-US" sz="3600" dirty="0" err="1" smtClean="0"/>
              <a:t>gumamit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______________.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Idyoma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Tayutay</a:t>
            </a:r>
            <a:r>
              <a:rPr lang="en-US" sz="4800" dirty="0" smtClean="0"/>
              <a:t> 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Eupimismo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Patalinghaga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Kapag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kausap</a:t>
            </a:r>
            <a:r>
              <a:rPr lang="en-US" sz="3600" dirty="0" smtClean="0"/>
              <a:t> mo ay </a:t>
            </a:r>
            <a:r>
              <a:rPr lang="en-US" sz="3600" dirty="0" err="1" smtClean="0"/>
              <a:t>nakita</a:t>
            </a:r>
            <a:r>
              <a:rPr lang="en-US" sz="3600" dirty="0" smtClean="0"/>
              <a:t> </a:t>
            </a:r>
            <a:r>
              <a:rPr lang="en-US" sz="3600" dirty="0" err="1" smtClean="0"/>
              <a:t>mong</a:t>
            </a:r>
            <a:r>
              <a:rPr lang="en-US" sz="3600" dirty="0" smtClean="0"/>
              <a:t> may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dumi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sa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mukha</a:t>
            </a:r>
            <a:r>
              <a:rPr lang="en-US" sz="3600" dirty="0" smtClean="0"/>
              <a:t>, </a:t>
            </a:r>
            <a:r>
              <a:rPr lang="en-US" sz="3600" dirty="0" err="1" smtClean="0"/>
              <a:t>ngunit</a:t>
            </a:r>
            <a:r>
              <a:rPr lang="en-US" sz="3600" dirty="0" smtClean="0"/>
              <a:t> </a:t>
            </a:r>
            <a:r>
              <a:rPr lang="en-US" sz="3600" dirty="0" err="1" smtClean="0"/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hindi</a:t>
            </a:r>
            <a:r>
              <a:rPr lang="en-US" sz="3600" dirty="0" smtClean="0"/>
              <a:t> </a:t>
            </a:r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mapahiya</a:t>
            </a:r>
            <a:r>
              <a:rPr lang="en-US" sz="3600" dirty="0" smtClean="0"/>
              <a:t> ay </a:t>
            </a:r>
            <a:r>
              <a:rPr lang="en-US" sz="3600" dirty="0" err="1" smtClean="0"/>
              <a:t>sinabi</a:t>
            </a:r>
            <a:r>
              <a:rPr lang="en-US" sz="3600" dirty="0" smtClean="0"/>
              <a:t> mo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kanya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ganito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Iba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yata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ang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ginamit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mong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make-up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</a:rPr>
              <a:t>ngayon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?” </a:t>
            </a:r>
            <a:r>
              <a:rPr lang="en-US" sz="3600" dirty="0" err="1" smtClean="0"/>
              <a:t>Ikaw</a:t>
            </a:r>
            <a:r>
              <a:rPr lang="en-US" sz="3600" dirty="0" smtClean="0"/>
              <a:t> ay </a:t>
            </a:r>
            <a:r>
              <a:rPr lang="en-US" sz="3600" dirty="0" err="1" smtClean="0"/>
              <a:t>gumamit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______________.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Idyoma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Tayutay</a:t>
            </a:r>
            <a:r>
              <a:rPr lang="en-US" sz="4800" dirty="0" smtClean="0"/>
              <a:t> 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Eupimismo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Patalinghaga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15hE+f83dL._SX384_BO1,204,203,200_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916078" y="84885"/>
            <a:ext cx="7388044" cy="492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rin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Pilipinong</a:t>
            </a:r>
            <a:r>
              <a:rPr lang="en-US" sz="3600" dirty="0" smtClean="0"/>
              <a:t> _________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tangke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diktador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Marcos.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Sumagupa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Sumuba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Tumayo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Tumanaw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rin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Pilipinong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sumagupa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tangke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diktador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Marcos.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Sumagupa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Sumuba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Tumayo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Tumanaw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_________ </a:t>
            </a:r>
            <a:r>
              <a:rPr lang="en-US" sz="3600" dirty="0" err="1" smtClean="0"/>
              <a:t>sumakay</a:t>
            </a:r>
            <a:r>
              <a:rPr lang="en-US" sz="3600" dirty="0" smtClean="0"/>
              <a:t> </a:t>
            </a:r>
            <a:r>
              <a:rPr lang="en-US" sz="3600" dirty="0" err="1" smtClean="0"/>
              <a:t>ako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bus, </a:t>
            </a:r>
            <a:r>
              <a:rPr lang="en-US" sz="3600" dirty="0" err="1" smtClean="0"/>
              <a:t>nakita</a:t>
            </a:r>
            <a:r>
              <a:rPr lang="en-US" sz="3600" dirty="0" smtClean="0"/>
              <a:t> </a:t>
            </a:r>
            <a:r>
              <a:rPr lang="en-US" sz="3600" dirty="0" err="1" smtClean="0"/>
              <a:t>kong</a:t>
            </a:r>
            <a:r>
              <a:rPr lang="en-US" sz="3600" dirty="0" smtClean="0"/>
              <a:t> </a:t>
            </a:r>
            <a:r>
              <a:rPr lang="en-US" sz="3600" dirty="0" err="1" smtClean="0"/>
              <a:t>kinakausap</a:t>
            </a:r>
            <a:r>
              <a:rPr lang="en-US" sz="3600" dirty="0" smtClean="0"/>
              <a:t> </a:t>
            </a:r>
            <a:r>
              <a:rPr lang="en-US" sz="3600" dirty="0" err="1" smtClean="0"/>
              <a:t>siya</a:t>
            </a:r>
            <a:r>
              <a:rPr lang="en-US" sz="3600" dirty="0" smtClean="0"/>
              <a:t> ________ </a:t>
            </a:r>
            <a:r>
              <a:rPr lang="en-US" sz="3600" dirty="0" err="1" smtClean="0"/>
              <a:t>konduktor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Ng-</a:t>
            </a:r>
            <a:r>
              <a:rPr lang="en-US" sz="4800" dirty="0" err="1" smtClean="0"/>
              <a:t>nang</a:t>
            </a:r>
            <a:endParaRPr lang="en-US" sz="4800" dirty="0" smtClean="0"/>
          </a:p>
          <a:p>
            <a:pPr lvl="1"/>
            <a:r>
              <a:rPr lang="en-US" sz="4800" dirty="0" smtClean="0"/>
              <a:t>B. Nang-</a:t>
            </a:r>
            <a:r>
              <a:rPr lang="en-US" sz="4800" dirty="0" err="1" smtClean="0"/>
              <a:t>nang</a:t>
            </a:r>
            <a:endParaRPr lang="en-US" sz="4800" dirty="0" smtClean="0"/>
          </a:p>
          <a:p>
            <a:pPr lvl="1"/>
            <a:r>
              <a:rPr lang="en-US" sz="4800" dirty="0" smtClean="0"/>
              <a:t>C. Ng-</a:t>
            </a:r>
            <a:r>
              <a:rPr lang="en-US" sz="4800" dirty="0" err="1" smtClean="0"/>
              <a:t>ng</a:t>
            </a:r>
            <a:endParaRPr lang="en-US" sz="4800" dirty="0" smtClean="0"/>
          </a:p>
          <a:p>
            <a:pPr lvl="1"/>
            <a:r>
              <a:rPr lang="en-US" sz="4800" dirty="0" smtClean="0"/>
              <a:t>D. Nang-</a:t>
            </a:r>
            <a:r>
              <a:rPr lang="en-US" sz="4800" dirty="0" err="1" smtClean="0"/>
              <a:t>ng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Nang</a:t>
            </a:r>
            <a:r>
              <a:rPr lang="en-US" sz="3600" dirty="0" smtClean="0"/>
              <a:t> </a:t>
            </a:r>
            <a:r>
              <a:rPr lang="en-US" sz="3600" dirty="0" err="1" smtClean="0"/>
              <a:t>sumakay</a:t>
            </a:r>
            <a:r>
              <a:rPr lang="en-US" sz="3600" dirty="0" smtClean="0"/>
              <a:t> </a:t>
            </a:r>
            <a:r>
              <a:rPr lang="en-US" sz="3600" dirty="0" err="1" smtClean="0"/>
              <a:t>ako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bus, </a:t>
            </a:r>
            <a:r>
              <a:rPr lang="en-US" sz="3600" dirty="0" err="1" smtClean="0"/>
              <a:t>nakita</a:t>
            </a:r>
            <a:r>
              <a:rPr lang="en-US" sz="3600" dirty="0" smtClean="0"/>
              <a:t> </a:t>
            </a:r>
            <a:r>
              <a:rPr lang="en-US" sz="3600" dirty="0" err="1" smtClean="0"/>
              <a:t>kong</a:t>
            </a:r>
            <a:r>
              <a:rPr lang="en-US" sz="3600" dirty="0" smtClean="0"/>
              <a:t> </a:t>
            </a:r>
            <a:r>
              <a:rPr lang="en-US" sz="3600" dirty="0" err="1" smtClean="0"/>
              <a:t>kinakausap</a:t>
            </a:r>
            <a:r>
              <a:rPr lang="en-US" sz="3600" dirty="0" smtClean="0"/>
              <a:t> </a:t>
            </a:r>
            <a:r>
              <a:rPr lang="en-US" sz="3600" dirty="0" err="1" smtClean="0"/>
              <a:t>siya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/>
              <a:t>konduktor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Ng-</a:t>
            </a:r>
            <a:r>
              <a:rPr lang="en-US" sz="4800" dirty="0" err="1" smtClean="0"/>
              <a:t>nang</a:t>
            </a:r>
            <a:endParaRPr lang="en-US" sz="4800" dirty="0" smtClean="0"/>
          </a:p>
          <a:p>
            <a:pPr lvl="1"/>
            <a:r>
              <a:rPr lang="en-US" sz="4800" dirty="0" smtClean="0"/>
              <a:t>B. Nang-</a:t>
            </a:r>
            <a:r>
              <a:rPr lang="en-US" sz="4800" dirty="0" err="1" smtClean="0"/>
              <a:t>nang</a:t>
            </a:r>
            <a:endParaRPr lang="en-US" sz="4800" dirty="0" smtClean="0"/>
          </a:p>
          <a:p>
            <a:pPr lvl="1"/>
            <a:r>
              <a:rPr lang="en-US" sz="4800" dirty="0" smtClean="0"/>
              <a:t>C. Ng-</a:t>
            </a:r>
            <a:r>
              <a:rPr lang="en-US" sz="4800" dirty="0" err="1" smtClean="0"/>
              <a:t>ng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Nang-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Pilipinong</a:t>
            </a:r>
            <a:r>
              <a:rPr lang="en-US" sz="3600" dirty="0" smtClean="0"/>
              <a:t> </a:t>
            </a:r>
            <a:r>
              <a:rPr lang="en-US" sz="3600" dirty="0" err="1" smtClean="0"/>
              <a:t>nagtiis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gutom</a:t>
            </a:r>
            <a:r>
              <a:rPr lang="en-US" sz="3600" dirty="0" smtClean="0"/>
              <a:t> at </a:t>
            </a:r>
            <a:r>
              <a:rPr lang="en-US" sz="3600" dirty="0" err="1" smtClean="0"/>
              <a:t>hirap</a:t>
            </a:r>
            <a:r>
              <a:rPr lang="en-US" sz="3600" dirty="0" smtClean="0"/>
              <a:t> __________ </a:t>
            </a:r>
            <a:r>
              <a:rPr lang="en-US" sz="3600" dirty="0" err="1" smtClean="0"/>
              <a:t>lumaban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dayuhang</a:t>
            </a:r>
            <a:r>
              <a:rPr lang="en-US" sz="3600" dirty="0" smtClean="0"/>
              <a:t> </a:t>
            </a:r>
            <a:r>
              <a:rPr lang="en-US" sz="3600" dirty="0" err="1" smtClean="0"/>
              <a:t>mananakop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kaya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naman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yata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upang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Siya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Pilipinong</a:t>
            </a:r>
            <a:r>
              <a:rPr lang="en-US" sz="3600" dirty="0" smtClean="0"/>
              <a:t> </a:t>
            </a:r>
            <a:r>
              <a:rPr lang="en-US" sz="3600" dirty="0" err="1" smtClean="0"/>
              <a:t>nagtiis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gutom</a:t>
            </a:r>
            <a:r>
              <a:rPr lang="en-US" sz="3600" dirty="0" smtClean="0"/>
              <a:t> at </a:t>
            </a:r>
            <a:r>
              <a:rPr lang="en-US" sz="3600" dirty="0" err="1" smtClean="0"/>
              <a:t>hirap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upang</a:t>
            </a:r>
            <a:r>
              <a:rPr lang="en-US" sz="3600" dirty="0" smtClean="0"/>
              <a:t> </a:t>
            </a:r>
            <a:r>
              <a:rPr lang="en-US" sz="3600" dirty="0" err="1" smtClean="0"/>
              <a:t>lumaban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dayuhang</a:t>
            </a:r>
            <a:r>
              <a:rPr lang="en-US" sz="3600" dirty="0" smtClean="0"/>
              <a:t> </a:t>
            </a:r>
            <a:r>
              <a:rPr lang="en-US" sz="3600" dirty="0" err="1" smtClean="0"/>
              <a:t>mananakop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kaya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naman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yata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upang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Kumukuha</a:t>
            </a:r>
            <a:r>
              <a:rPr lang="en-US" sz="3600" dirty="0" smtClean="0"/>
              <a:t> </a:t>
            </a:r>
            <a:r>
              <a:rPr lang="en-US" sz="3600" dirty="0" err="1" smtClean="0"/>
              <a:t>ako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medesina</a:t>
            </a:r>
            <a:r>
              <a:rPr lang="en-US" sz="3600" dirty="0" smtClean="0"/>
              <a:t> at </a:t>
            </a:r>
            <a:r>
              <a:rPr lang="en-US" sz="3600" dirty="0" err="1" smtClean="0"/>
              <a:t>si</a:t>
            </a:r>
            <a:r>
              <a:rPr lang="en-US" sz="3600" dirty="0" smtClean="0"/>
              <a:t> Ate </a:t>
            </a:r>
            <a:r>
              <a:rPr lang="en-US" sz="3600" dirty="0" err="1" smtClean="0"/>
              <a:t>naman</a:t>
            </a:r>
            <a:r>
              <a:rPr lang="en-US" sz="3600" dirty="0" smtClean="0"/>
              <a:t> ay </a:t>
            </a:r>
            <a:r>
              <a:rPr lang="en-US" sz="3600" dirty="0" err="1" smtClean="0"/>
              <a:t>kumukuha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edukasyon</a:t>
            </a:r>
            <a:r>
              <a:rPr lang="en-US" sz="3600" dirty="0" smtClean="0"/>
              <a:t>. </a:t>
            </a:r>
            <a:r>
              <a:rPr lang="en-US" sz="3600" dirty="0" err="1" smtClean="0"/>
              <a:t>Anong</a:t>
            </a:r>
            <a:r>
              <a:rPr lang="en-US" sz="3600" dirty="0" smtClean="0"/>
              <a:t> </a:t>
            </a:r>
            <a:r>
              <a:rPr lang="en-US" sz="3600" dirty="0" err="1" smtClean="0"/>
              <a:t>uri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pangungusap</a:t>
            </a:r>
            <a:r>
              <a:rPr lang="en-US" sz="3600" dirty="0" smtClean="0"/>
              <a:t> </a:t>
            </a:r>
            <a:r>
              <a:rPr lang="en-US" sz="3600" dirty="0" err="1" smtClean="0"/>
              <a:t>ito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Payak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Tambalan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Langkapan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Hugnayan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sumusunod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atin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akin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pinakamaraming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atin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information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amin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sumusunod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tama?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Dumaragsa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atin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napakaraming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impormasyon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produktong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dayuhan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akin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pinakamaraming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atin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Dumaragsa</a:t>
            </a:r>
            <a:r>
              <a:rPr lang="en-US" sz="4800" dirty="0" smtClean="0"/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napakaraming</a:t>
            </a:r>
            <a:r>
              <a:rPr lang="en-US" sz="4800" dirty="0" smtClean="0"/>
              <a:t> </a:t>
            </a:r>
            <a:r>
              <a:rPr lang="en-US" sz="4800" dirty="0" err="1" smtClean="0"/>
              <a:t>impormasyon</a:t>
            </a:r>
            <a:r>
              <a:rPr lang="en-US" sz="4800" dirty="0" smtClean="0"/>
              <a:t> at </a:t>
            </a:r>
            <a:r>
              <a:rPr lang="en-US" sz="4800" dirty="0" err="1" smtClean="0"/>
              <a:t>mga</a:t>
            </a:r>
            <a:r>
              <a:rPr lang="en-US" sz="4800" dirty="0" smtClean="0"/>
              <a:t> </a:t>
            </a:r>
            <a:r>
              <a:rPr lang="en-US" sz="4800" dirty="0" err="1" smtClean="0"/>
              <a:t>produktong</a:t>
            </a:r>
            <a:r>
              <a:rPr lang="en-US" sz="4800" dirty="0" smtClean="0"/>
              <a:t> </a:t>
            </a:r>
            <a:r>
              <a:rPr lang="en-US" sz="4800" dirty="0" err="1" smtClean="0"/>
              <a:t>dayuhan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Pinaratangan</a:t>
            </a:r>
            <a:r>
              <a:rPr lang="en-US" sz="3600" dirty="0" smtClean="0"/>
              <a:t> </a:t>
            </a:r>
            <a:r>
              <a:rPr lang="en-US" sz="3600" dirty="0" err="1" smtClean="0"/>
              <a:t>siyang</a:t>
            </a:r>
            <a:r>
              <a:rPr lang="en-US" sz="3600" dirty="0" smtClean="0"/>
              <a:t> “</a:t>
            </a:r>
            <a:r>
              <a:rPr lang="en-US" sz="3600" dirty="0" err="1" smtClean="0"/>
              <a:t>nagmumurang</a:t>
            </a:r>
            <a:r>
              <a:rPr lang="en-US" sz="3600" dirty="0" smtClean="0"/>
              <a:t> </a:t>
            </a:r>
            <a:r>
              <a:rPr lang="en-US" sz="3600" dirty="0" err="1" smtClean="0"/>
              <a:t>kamyas</a:t>
            </a:r>
            <a:r>
              <a:rPr lang="en-US" sz="3600" dirty="0" smtClean="0"/>
              <a:t>.”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ibig</a:t>
            </a:r>
            <a:r>
              <a:rPr lang="en-US" sz="3600" dirty="0" smtClean="0"/>
              <a:t> </a:t>
            </a:r>
            <a:r>
              <a:rPr lang="en-US" sz="3600" dirty="0" err="1" smtClean="0"/>
              <a:t>sabihin</a:t>
            </a:r>
            <a:r>
              <a:rPr lang="en-US" sz="3600" dirty="0" smtClean="0"/>
              <a:t>, </a:t>
            </a:r>
            <a:r>
              <a:rPr lang="en-US" sz="3600" dirty="0" err="1" smtClean="0"/>
              <a:t>siya’y</a:t>
            </a:r>
            <a:r>
              <a:rPr lang="en-US" sz="3600" dirty="0" smtClean="0"/>
              <a:t> ________.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walang</a:t>
            </a:r>
            <a:r>
              <a:rPr lang="en-US" sz="4800" dirty="0" smtClean="0"/>
              <a:t> </a:t>
            </a:r>
            <a:r>
              <a:rPr lang="en-US" sz="4800" dirty="0" err="1" smtClean="0"/>
              <a:t>pinagkatandaan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nagkikilos</a:t>
            </a:r>
            <a:r>
              <a:rPr lang="en-US" sz="4800" dirty="0" smtClean="0"/>
              <a:t> </a:t>
            </a:r>
            <a:r>
              <a:rPr lang="en-US" sz="4800" dirty="0" err="1" smtClean="0"/>
              <a:t>bata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bumabata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mukha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nagiging</a:t>
            </a:r>
            <a:r>
              <a:rPr lang="en-US" sz="4800" dirty="0" smtClean="0"/>
              <a:t> </a:t>
            </a:r>
            <a:r>
              <a:rPr lang="en-US" sz="4800" dirty="0" err="1" smtClean="0"/>
              <a:t>makakalimutin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15hE+f83dL._SX384_BO1,204,203,200_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228600" y="133350"/>
            <a:ext cx="4321636" cy="2881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PHILOSOPHICAL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2511008"/>
            <a:ext cx="3948738" cy="2632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HISTORICA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438150"/>
            <a:ext cx="4114802" cy="2743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Pinaratangan</a:t>
            </a:r>
            <a:r>
              <a:rPr lang="en-US" sz="3600" dirty="0" smtClean="0"/>
              <a:t> </a:t>
            </a:r>
            <a:r>
              <a:rPr lang="en-US" sz="3600" dirty="0" err="1" smtClean="0"/>
              <a:t>siyang</a:t>
            </a:r>
            <a:r>
              <a:rPr lang="en-US" sz="3600" dirty="0" smtClean="0"/>
              <a:t> “</a:t>
            </a:r>
            <a:r>
              <a:rPr lang="en-US" sz="3600" dirty="0" err="1" smtClean="0"/>
              <a:t>nagmumurang</a:t>
            </a:r>
            <a:r>
              <a:rPr lang="en-US" sz="3600" dirty="0" smtClean="0"/>
              <a:t> </a:t>
            </a:r>
            <a:r>
              <a:rPr lang="en-US" sz="3600" dirty="0" err="1" smtClean="0"/>
              <a:t>kamyas</a:t>
            </a:r>
            <a:r>
              <a:rPr lang="en-US" sz="3600" dirty="0" smtClean="0"/>
              <a:t>.”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ibig</a:t>
            </a:r>
            <a:r>
              <a:rPr lang="en-US" sz="3600" dirty="0" smtClean="0"/>
              <a:t> </a:t>
            </a:r>
            <a:r>
              <a:rPr lang="en-US" sz="3600" dirty="0" err="1" smtClean="0"/>
              <a:t>sabihin</a:t>
            </a:r>
            <a:r>
              <a:rPr lang="en-US" sz="3600" dirty="0" smtClean="0"/>
              <a:t>, </a:t>
            </a:r>
            <a:r>
              <a:rPr lang="en-US" sz="3600" dirty="0" err="1" smtClean="0"/>
              <a:t>siya’y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nagkikilos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walang</a:t>
            </a:r>
            <a:r>
              <a:rPr lang="en-US" sz="4800" dirty="0" smtClean="0"/>
              <a:t> </a:t>
            </a:r>
            <a:r>
              <a:rPr lang="en-US" sz="4800" dirty="0" err="1" smtClean="0"/>
              <a:t>pinagkatandaan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nagkikilos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</a:t>
            </a:r>
            <a:endParaRPr lang="en-US" sz="48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bumabata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mukha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nagiging</a:t>
            </a:r>
            <a:r>
              <a:rPr lang="en-US" sz="4800" dirty="0" smtClean="0"/>
              <a:t> </a:t>
            </a:r>
            <a:r>
              <a:rPr lang="en-US" sz="4800" dirty="0" err="1" smtClean="0"/>
              <a:t>makakalimutin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Usong-uso</a:t>
            </a:r>
            <a:r>
              <a:rPr lang="en-US" sz="3600" dirty="0" smtClean="0"/>
              <a:t> </a:t>
            </a:r>
            <a:r>
              <a:rPr lang="en-US" sz="3600" dirty="0" err="1" smtClean="0"/>
              <a:t>lalo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lunsod</a:t>
            </a:r>
            <a:r>
              <a:rPr lang="en-US" sz="3600" dirty="0" smtClean="0"/>
              <a:t> at </a:t>
            </a:r>
            <a:r>
              <a:rPr lang="en-US" sz="3600" dirty="0" err="1" smtClean="0"/>
              <a:t>malalaking</a:t>
            </a:r>
            <a:r>
              <a:rPr lang="en-US" sz="3600" dirty="0" smtClean="0"/>
              <a:t> </a:t>
            </a:r>
            <a:r>
              <a:rPr lang="en-US" sz="3600" dirty="0" err="1" smtClean="0"/>
              <a:t>bayan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_______ </a:t>
            </a:r>
            <a:r>
              <a:rPr lang="en-US" sz="3600" dirty="0" err="1" smtClean="0"/>
              <a:t>ng</a:t>
            </a:r>
            <a:r>
              <a:rPr lang="en-US" sz="3600" dirty="0" smtClean="0"/>
              <a:t> cell phone at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kompyuter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gumamit</a:t>
            </a:r>
            <a:endParaRPr lang="en-US" sz="4800" dirty="0" smtClean="0"/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paggamit</a:t>
            </a:r>
            <a:endParaRPr lang="en-US" sz="4800" dirty="0" smtClean="0"/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gamit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panggamit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Usong-uso</a:t>
            </a:r>
            <a:r>
              <a:rPr lang="en-US" sz="3600" dirty="0" smtClean="0"/>
              <a:t> </a:t>
            </a:r>
            <a:r>
              <a:rPr lang="en-US" sz="3600" dirty="0" err="1" smtClean="0"/>
              <a:t>lalo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lunsod</a:t>
            </a:r>
            <a:r>
              <a:rPr lang="en-US" sz="3600" dirty="0" smtClean="0"/>
              <a:t> at </a:t>
            </a:r>
            <a:r>
              <a:rPr lang="en-US" sz="3600" dirty="0" err="1" smtClean="0"/>
              <a:t>malalaking</a:t>
            </a:r>
            <a:r>
              <a:rPr lang="en-US" sz="3600" dirty="0" smtClean="0"/>
              <a:t> </a:t>
            </a:r>
            <a:r>
              <a:rPr lang="en-US" sz="3600" dirty="0" err="1" smtClean="0"/>
              <a:t>bayan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paggamit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cell phone at </a:t>
            </a:r>
            <a:r>
              <a:rPr lang="en-US" sz="3600" dirty="0" err="1" smtClean="0"/>
              <a:t>mga</a:t>
            </a:r>
            <a:r>
              <a:rPr lang="en-US" sz="3600" dirty="0" smtClean="0"/>
              <a:t> </a:t>
            </a:r>
            <a:r>
              <a:rPr lang="en-US" sz="3600" dirty="0" err="1" smtClean="0"/>
              <a:t>kompyuter</a:t>
            </a:r>
            <a:r>
              <a:rPr lang="en-US" sz="3600" dirty="0" smtClean="0"/>
              <a:t>.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gumamit</a:t>
            </a:r>
            <a:endParaRPr lang="en-US" sz="4800" dirty="0" smtClean="0"/>
          </a:p>
          <a:p>
            <a:pPr lvl="1"/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paggamit</a:t>
            </a:r>
            <a:endParaRPr lang="en-US" sz="48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gamit</a:t>
            </a:r>
            <a:endParaRPr lang="en-US" sz="4800" dirty="0" smtClean="0"/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panggamit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pangungusap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Mas</a:t>
            </a:r>
            <a:r>
              <a:rPr lang="en-US" sz="4800" dirty="0" smtClean="0"/>
              <a:t>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kaysa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at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pangungusap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</a:p>
          <a:p>
            <a:pPr lvl="1"/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C.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Mas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matangkad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si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Kenneth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kaysa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sa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kapatid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niyang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si</a:t>
            </a:r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Kevin.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at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</a:t>
            </a:r>
            <a:r>
              <a:rPr lang="en-US" dirty="0" smtClean="0"/>
              <a:t>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 smtClean="0"/>
              <a:t>Alin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tama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pangungusap</a:t>
            </a:r>
            <a:r>
              <a:rPr lang="en-US" sz="3600" dirty="0" smtClean="0"/>
              <a:t>?</a:t>
            </a:r>
          </a:p>
          <a:p>
            <a:pPr lvl="1"/>
            <a:r>
              <a:rPr lang="en-US" sz="4800" dirty="0" smtClean="0"/>
              <a:t>A.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B.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</a:p>
          <a:p>
            <a:pPr lvl="1"/>
            <a:r>
              <a:rPr lang="en-US" sz="4800" dirty="0" smtClean="0"/>
              <a:t>C. </a:t>
            </a:r>
            <a:r>
              <a:rPr lang="en-US" sz="4800" dirty="0" err="1" smtClean="0"/>
              <a:t>Mas</a:t>
            </a:r>
            <a:r>
              <a:rPr lang="en-US" sz="4800" dirty="0" smtClean="0"/>
              <a:t>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 </a:t>
            </a:r>
            <a:r>
              <a:rPr lang="en-US" sz="4800" dirty="0" err="1" smtClean="0"/>
              <a:t>kaysa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kapatid</a:t>
            </a:r>
            <a:r>
              <a:rPr lang="en-US" sz="4800" dirty="0" smtClean="0"/>
              <a:t> </a:t>
            </a:r>
            <a:r>
              <a:rPr lang="en-US" sz="4800" dirty="0" err="1" smtClean="0"/>
              <a:t>niyang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Kevin.</a:t>
            </a:r>
          </a:p>
          <a:p>
            <a:pPr lvl="1"/>
            <a:r>
              <a:rPr lang="en-US" sz="4800" dirty="0" smtClean="0"/>
              <a:t>D. </a:t>
            </a:r>
            <a:r>
              <a:rPr lang="en-US" sz="4800" dirty="0" err="1" smtClean="0"/>
              <a:t>Mataas</a:t>
            </a:r>
            <a:r>
              <a:rPr lang="en-US" sz="4800" dirty="0" smtClean="0"/>
              <a:t> at </a:t>
            </a:r>
            <a:r>
              <a:rPr lang="en-US" sz="4800" dirty="0" err="1" smtClean="0"/>
              <a:t>matangkad</a:t>
            </a:r>
            <a:r>
              <a:rPr lang="en-US" sz="4800" dirty="0" smtClean="0"/>
              <a:t> </a:t>
            </a:r>
            <a:r>
              <a:rPr lang="en-US" sz="4800" dirty="0" err="1" smtClean="0"/>
              <a:t>si</a:t>
            </a:r>
            <a:r>
              <a:rPr lang="en-US" sz="4800" dirty="0" smtClean="0"/>
              <a:t> Kenneth.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Pagsusuri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mga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kaalaman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Nakaraan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95350"/>
            <a:ext cx="8153400" cy="348615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Ultimate drills</a:t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</a:t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filipino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Unang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Parang</a:t>
            </a:r>
            <a:r>
              <a:rPr lang="en-US" sz="3600" dirty="0" smtClean="0"/>
              <a:t> _______________ </a:t>
            </a:r>
            <a:r>
              <a:rPr lang="en-US" sz="3600" dirty="0" err="1" smtClean="0"/>
              <a:t>kandila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Vendugo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r>
              <a:rPr lang="en-US" sz="3600" dirty="0" smtClean="0"/>
              <a:t> </a:t>
            </a:r>
            <a:r>
              <a:rPr lang="en-US" sz="3600" dirty="0" err="1" smtClean="0"/>
              <a:t>mabalitaan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pagkamatay</a:t>
            </a:r>
            <a:r>
              <a:rPr lang="en-US" sz="3600" dirty="0" smtClean="0"/>
              <a:t> </a:t>
            </a:r>
            <a:r>
              <a:rPr lang="en-US" sz="3600" dirty="0" err="1" smtClean="0"/>
              <a:t>ni</a:t>
            </a:r>
            <a:r>
              <a:rPr lang="en-US" sz="3600" dirty="0" smtClean="0"/>
              <a:t> </a:t>
            </a:r>
            <a:r>
              <a:rPr lang="en-US" sz="3600" dirty="0" err="1" smtClean="0"/>
              <a:t>Berdugo</a:t>
            </a:r>
            <a:r>
              <a:rPr lang="en-US" sz="3600" dirty="0" smtClean="0"/>
              <a:t>.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Natutunaw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Nauubos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Nauupos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Nalalantang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Unang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Parang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nauupos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/>
              <a:t>kandila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Vendugo</a:t>
            </a:r>
            <a:r>
              <a:rPr lang="en-US" sz="3600" dirty="0" smtClean="0"/>
              <a:t> </a:t>
            </a:r>
            <a:r>
              <a:rPr lang="en-US" sz="3600" dirty="0" err="1" smtClean="0"/>
              <a:t>nang</a:t>
            </a:r>
            <a:r>
              <a:rPr lang="en-US" sz="3600" dirty="0" smtClean="0"/>
              <a:t> </a:t>
            </a:r>
            <a:r>
              <a:rPr lang="en-US" sz="3600" dirty="0" err="1" smtClean="0"/>
              <a:t>mabalitaan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pagkamatay</a:t>
            </a:r>
            <a:r>
              <a:rPr lang="en-US" sz="3600" dirty="0" smtClean="0"/>
              <a:t> </a:t>
            </a:r>
            <a:r>
              <a:rPr lang="en-US" sz="3600" dirty="0" err="1" smtClean="0"/>
              <a:t>ni</a:t>
            </a:r>
            <a:r>
              <a:rPr lang="en-US" sz="3600" dirty="0" smtClean="0"/>
              <a:t> </a:t>
            </a:r>
            <a:r>
              <a:rPr lang="en-US" sz="3600" dirty="0" err="1" smtClean="0"/>
              <a:t>Berdugo</a:t>
            </a:r>
            <a:r>
              <a:rPr lang="en-US" sz="3600" dirty="0" smtClean="0"/>
              <a:t>.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Natutunaw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Nauubos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Nauupos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Nalalantang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Pangalawang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 </a:t>
            </a:r>
            <a:r>
              <a:rPr lang="en-US" sz="3600" dirty="0" err="1" smtClean="0"/>
              <a:t>Daig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maagap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masipag</a:t>
            </a:r>
            <a:r>
              <a:rPr lang="en-US" sz="3600" dirty="0" smtClean="0"/>
              <a:t>.” Ito ay </a:t>
            </a:r>
            <a:r>
              <a:rPr lang="en-US" sz="3600" dirty="0" err="1" smtClean="0"/>
              <a:t>uri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_____________.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Bugtong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Tugmaan</a:t>
            </a:r>
            <a:endParaRPr lang="en-US" dirty="0" smtClean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Salawikain</a:t>
            </a:r>
            <a:endParaRPr lang="en-US" dirty="0" smtClean="0"/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Kawikaan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Pangalawang</a:t>
            </a:r>
            <a:r>
              <a:rPr lang="en-US" dirty="0" smtClean="0"/>
              <a:t> </a:t>
            </a:r>
            <a:r>
              <a:rPr lang="en-US" dirty="0" err="1" smtClean="0"/>
              <a:t>Aytem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8763000" cy="3657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 </a:t>
            </a:r>
            <a:r>
              <a:rPr lang="en-US" sz="3600" dirty="0" err="1" smtClean="0"/>
              <a:t>Daig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dirty="0" err="1" smtClean="0"/>
              <a:t>maagap</a:t>
            </a:r>
            <a:r>
              <a:rPr lang="en-US" sz="3600" dirty="0" smtClean="0"/>
              <a:t> </a:t>
            </a:r>
            <a:r>
              <a:rPr lang="en-US" sz="3600" dirty="0" err="1" smtClean="0"/>
              <a:t>ang</a:t>
            </a:r>
            <a:r>
              <a:rPr lang="en-US" sz="3600" dirty="0" smtClean="0"/>
              <a:t> </a:t>
            </a:r>
            <a:r>
              <a:rPr lang="en-US" sz="3600" dirty="0" err="1" smtClean="0"/>
              <a:t>masipag</a:t>
            </a:r>
            <a:r>
              <a:rPr lang="en-US" sz="3600" dirty="0" smtClean="0"/>
              <a:t>.” Ito ay </a:t>
            </a:r>
            <a:r>
              <a:rPr lang="en-US" sz="3600" dirty="0" err="1" smtClean="0"/>
              <a:t>uri</a:t>
            </a:r>
            <a:r>
              <a:rPr lang="en-US" sz="3600" dirty="0" smtClean="0"/>
              <a:t> 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salawikain</a:t>
            </a:r>
            <a:r>
              <a:rPr lang="en-US" sz="3600" dirty="0" smtClean="0"/>
              <a:t>.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Bugtong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Tugmaan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Salawikain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Kawikaan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1333</Words>
  <Application>Microsoft Office PowerPoint</Application>
  <PresentationFormat>On-screen Show (16:9)</PresentationFormat>
  <Paragraphs>247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WidescreenPresentation</vt:lpstr>
      <vt:lpstr>filipino</vt:lpstr>
      <vt:lpstr>PowerPoint Presentation</vt:lpstr>
      <vt:lpstr>PowerPoint Presentation</vt:lpstr>
      <vt:lpstr>PowerPoint Presentation</vt:lpstr>
      <vt:lpstr>Ultimate drills general filipino</vt:lpstr>
      <vt:lpstr>Unang Aytem</vt:lpstr>
      <vt:lpstr>Unang Aytem</vt:lpstr>
      <vt:lpstr>Pangalawang Aytem</vt:lpstr>
      <vt:lpstr>Pangalawang Aytem</vt:lpstr>
      <vt:lpstr>Pangatlong Aytem</vt:lpstr>
      <vt:lpstr>Pangatlong Aytem</vt:lpstr>
      <vt:lpstr>Bilang 4</vt:lpstr>
      <vt:lpstr>Bilang 4</vt:lpstr>
      <vt:lpstr>Bilang 5</vt:lpstr>
      <vt:lpstr>Bilang 5</vt:lpstr>
      <vt:lpstr>Bilang 5</vt:lpstr>
      <vt:lpstr>Bilang 5</vt:lpstr>
      <vt:lpstr>Bilang 6</vt:lpstr>
      <vt:lpstr>Bilang 6</vt:lpstr>
      <vt:lpstr>Bilang 7</vt:lpstr>
      <vt:lpstr>Bilang 7</vt:lpstr>
      <vt:lpstr>Bilang 8</vt:lpstr>
      <vt:lpstr>Bilang 8</vt:lpstr>
      <vt:lpstr>Bilang 9</vt:lpstr>
      <vt:lpstr>Bilang 9</vt:lpstr>
      <vt:lpstr>Bilang 10</vt:lpstr>
      <vt:lpstr>Bilang 10</vt:lpstr>
      <vt:lpstr>Bilang 11</vt:lpstr>
      <vt:lpstr>Bilang 11</vt:lpstr>
      <vt:lpstr>Bilang 12</vt:lpstr>
      <vt:lpstr>Bilang 12</vt:lpstr>
      <vt:lpstr>Bilang 13</vt:lpstr>
      <vt:lpstr>Bilang 13</vt:lpstr>
      <vt:lpstr>Bilang 14</vt:lpstr>
      <vt:lpstr>Bilang 14</vt:lpstr>
      <vt:lpstr>Bilang 15</vt:lpstr>
      <vt:lpstr>Bilang 15</vt:lpstr>
      <vt:lpstr>Bilang 15</vt:lpstr>
      <vt:lpstr>Bilang 16</vt:lpstr>
      <vt:lpstr>Bilang 16</vt:lpstr>
      <vt:lpstr>Bilang 17</vt:lpstr>
      <vt:lpstr>Bilang 17</vt:lpstr>
      <vt:lpstr>Bilang 18</vt:lpstr>
      <vt:lpstr>Bilang 18</vt:lpstr>
      <vt:lpstr>Bilang 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2016-02-01T03:00:30Z</dcterms:created>
  <dcterms:modified xsi:type="dcterms:W3CDTF">2016-08-30T15:02:04Z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