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9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54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90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22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082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70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22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8926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8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6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454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3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4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23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40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25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140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AI-Driven Accessibility Checker for UI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Using WCAG and Machine Learning</a:t>
            </a:r>
            <a:endParaRPr lang="en-US" dirty="0"/>
          </a:p>
          <a:p>
            <a:r>
              <a:rPr lang="en-IN" dirty="0">
                <a:solidFill>
                  <a:schemeClr val="bg1"/>
                </a:solidFill>
              </a:rPr>
              <a:t>- ROJA SHURUTHIKA KATHIRAVAN (G39829724)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 a tool that evaluates UI designs for accessibility issues using ML</a:t>
            </a:r>
          </a:p>
          <a:p>
            <a:r>
              <a:t>➤ Based on WCAG (Web Content Accessibility Guidelines)</a:t>
            </a:r>
          </a:p>
          <a:p>
            <a:r>
              <a:t>➤ Focus on contrast, font size, readability, and screen reader support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1" y="2121648"/>
            <a:ext cx="7956889" cy="3530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700" dirty="0"/>
              <a:t>• Source:</a:t>
            </a:r>
          </a:p>
          <a:p>
            <a:pPr marL="0" indent="0">
              <a:buNone/>
            </a:pPr>
            <a:r>
              <a:rPr sz="1700" dirty="0"/>
              <a:t>   - </a:t>
            </a:r>
            <a:r>
              <a:rPr lang="en-US" sz="1700" dirty="0"/>
              <a:t>Manually done</a:t>
            </a:r>
          </a:p>
          <a:p>
            <a:pPr marL="0" indent="0">
              <a:buNone/>
            </a:pPr>
            <a:r>
              <a:rPr lang="en-US" sz="1700" dirty="0"/>
              <a:t>   </a:t>
            </a:r>
            <a:r>
              <a:rPr sz="1700" dirty="0"/>
              <a:t>- Figma API for real-world design file extraction</a:t>
            </a:r>
          </a:p>
          <a:p>
            <a:pPr marL="0" indent="0">
              <a:buNone/>
            </a:pPr>
            <a:r>
              <a:rPr sz="1700" dirty="0"/>
              <a:t>   - Synthetic datasets created for accessibility pattern learning</a:t>
            </a:r>
            <a:endParaRPr lang="en-US" sz="1700" dirty="0"/>
          </a:p>
          <a:p>
            <a:pPr marL="0" indent="0">
              <a:buNone/>
            </a:pPr>
            <a:endParaRPr sz="1700" dirty="0"/>
          </a:p>
          <a:p>
            <a:pPr marL="0" indent="0">
              <a:buNone/>
            </a:pPr>
            <a:r>
              <a:rPr sz="1700" dirty="0"/>
              <a:t>• Size: </a:t>
            </a:r>
            <a:r>
              <a:rPr lang="en-US" sz="1700" dirty="0"/>
              <a:t>125</a:t>
            </a:r>
            <a:r>
              <a:rPr sz="1700" dirty="0"/>
              <a:t> labeled screenshots (currently)</a:t>
            </a:r>
            <a:endParaRPr lang="en-US" sz="1700" dirty="0"/>
          </a:p>
          <a:p>
            <a:pPr marL="0" indent="0">
              <a:buNone/>
            </a:pPr>
            <a:endParaRPr sz="1700" dirty="0"/>
          </a:p>
          <a:p>
            <a:pPr marL="0" indent="0">
              <a:buNone/>
            </a:pPr>
            <a:r>
              <a:rPr sz="1700" dirty="0"/>
              <a:t>• Key Features Extracted:</a:t>
            </a:r>
          </a:p>
          <a:p>
            <a:pPr marL="0" indent="0">
              <a:buNone/>
            </a:pPr>
            <a:r>
              <a:rPr sz="1700" dirty="0"/>
              <a:t>   - Color contrast ratio</a:t>
            </a:r>
          </a:p>
          <a:p>
            <a:pPr marL="0" indent="0">
              <a:buNone/>
            </a:pPr>
            <a:r>
              <a:rPr sz="1700" dirty="0"/>
              <a:t>   - Element size &amp; spacing</a:t>
            </a:r>
          </a:p>
          <a:p>
            <a:pPr marL="0" indent="0">
              <a:buNone/>
            </a:pPr>
            <a:r>
              <a:rPr sz="1700" dirty="0"/>
              <a:t>   - Font size &amp; type</a:t>
            </a:r>
          </a:p>
          <a:p>
            <a:pPr marL="0" indent="0">
              <a:buNone/>
            </a:pPr>
            <a:r>
              <a:rPr sz="1700" dirty="0"/>
              <a:t>   - Alt text presence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78B6C-932E-C0D6-C916-9DFEA30B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Algorithms and models used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24023-98F1-3419-8DB6-CDD5B287B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670018" cy="3530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Supervised Learning Approach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Algorithms Used:</a:t>
            </a:r>
          </a:p>
          <a:p>
            <a:pPr marL="0" indent="0">
              <a:buNone/>
            </a:pPr>
            <a:r>
              <a:rPr lang="en-US" dirty="0"/>
              <a:t>   - Random Forest Regressor: to predict accessibility score (0–100)</a:t>
            </a:r>
          </a:p>
          <a:p>
            <a:pPr marL="0" indent="0">
              <a:buNone/>
            </a:pPr>
            <a:r>
              <a:rPr lang="en-US" dirty="0"/>
              <a:t>   - Logistic Regression: to classify pass/fail accessibility status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r>
              <a:rPr lang="en-US" dirty="0"/>
              <a:t>Why These Models?</a:t>
            </a:r>
          </a:p>
          <a:p>
            <a:pPr marL="0" indent="0">
              <a:buNone/>
            </a:pPr>
            <a:r>
              <a:rPr lang="en-US" dirty="0"/>
              <a:t>   - Both work well with structured, labeled data</a:t>
            </a:r>
          </a:p>
          <a:p>
            <a:pPr marL="0" indent="0">
              <a:buNone/>
            </a:pPr>
            <a:r>
              <a:rPr lang="en-US" dirty="0"/>
              <a:t>   - Good performance even with small custom datasets</a:t>
            </a:r>
          </a:p>
          <a:p>
            <a:pPr marL="0" indent="0">
              <a:buNone/>
            </a:pPr>
            <a:r>
              <a:rPr lang="en-US" dirty="0"/>
              <a:t>   - Allow easy integration into a rule-based + ML hybrid system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28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/>
          <a:p>
            <a:r>
              <a:rPr dirty="0"/>
              <a:t>Preliminary Analysis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70094"/>
            <a:ext cx="8229600" cy="3356069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• Alt text often missing in many designs</a:t>
            </a:r>
          </a:p>
          <a:p>
            <a:pPr marL="0" indent="0">
              <a:buNone/>
            </a:pPr>
            <a:r>
              <a:rPr dirty="0"/>
              <a:t>   → Visual elements lack proper screen reader descriptions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Limited real-world UI datasets labeled for accessibility</a:t>
            </a:r>
          </a:p>
          <a:p>
            <a:pPr marL="0" indent="0">
              <a:buNone/>
            </a:pPr>
            <a:r>
              <a:rPr dirty="0"/>
              <a:t>• Variability in design standards across industries:</a:t>
            </a:r>
          </a:p>
          <a:p>
            <a:pPr marL="0" indent="0">
              <a:buNone/>
            </a:pPr>
            <a:r>
              <a:rPr dirty="0"/>
              <a:t>   - Health: prioritize clarity &amp; large fonts for older users</a:t>
            </a:r>
          </a:p>
          <a:p>
            <a:pPr marL="0" indent="0">
              <a:buNone/>
            </a:pPr>
            <a:r>
              <a:rPr dirty="0"/>
              <a:t>   - Education: focus on content hierarchy &amp; text readability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308C0-24EE-59D6-A1BD-A5B9D0090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9D9738-6987-A040-E90F-21EA590A8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517" y="2355574"/>
            <a:ext cx="3851835" cy="259657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AB5BB1-91EA-AC04-64C1-5CC1BA0492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50" y="2250141"/>
            <a:ext cx="4097272" cy="45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4840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44</TotalTime>
  <Words>251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 Boardroom</vt:lpstr>
      <vt:lpstr>AI-Driven Accessibility Checker for UI Design</vt:lpstr>
      <vt:lpstr>Objective</vt:lpstr>
      <vt:lpstr>Dataset Overview</vt:lpstr>
      <vt:lpstr>Algorithms and models used</vt:lpstr>
      <vt:lpstr>Preliminary Analysis &amp; Findings</vt:lpstr>
      <vt:lpstr>Challenges</vt:lpstr>
      <vt:lpstr>Result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115 ROJA SHURUTHIKA.K</cp:lastModifiedBy>
  <cp:revision>2</cp:revision>
  <dcterms:created xsi:type="dcterms:W3CDTF">2013-01-27T09:14:16Z</dcterms:created>
  <dcterms:modified xsi:type="dcterms:W3CDTF">2025-05-09T14:21:12Z</dcterms:modified>
  <cp:category/>
</cp:coreProperties>
</file>