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2.xml" ContentType="application/vnd.openxmlformats-officedocument.theme+xml"/>
  <Override PartName="/ppt/tags/tag3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0" r:id="rId4"/>
  </p:sldMasterIdLst>
  <p:notesMasterIdLst>
    <p:notesMasterId r:id="rId19"/>
  </p:notesMasterIdLst>
  <p:sldIdLst>
    <p:sldId id="414" r:id="rId5"/>
    <p:sldId id="467" r:id="rId6"/>
    <p:sldId id="468" r:id="rId7"/>
    <p:sldId id="469" r:id="rId8"/>
    <p:sldId id="481" r:id="rId9"/>
    <p:sldId id="470" r:id="rId10"/>
    <p:sldId id="473" r:id="rId11"/>
    <p:sldId id="482" r:id="rId12"/>
    <p:sldId id="472" r:id="rId13"/>
    <p:sldId id="480" r:id="rId14"/>
    <p:sldId id="483" r:id="rId15"/>
    <p:sldId id="484" r:id="rId16"/>
    <p:sldId id="434" r:id="rId17"/>
    <p:sldId id="276" r:id="rId18"/>
  </p:sldIdLst>
  <p:sldSz cx="12192000" cy="6858000"/>
  <p:notesSz cx="6858000" cy="9144000"/>
  <p:embeddedFontLst>
    <p:embeddedFont>
      <p:font typeface="Elevance Sans" panose="020B0604020202020204" charset="0"/>
      <p:regular r:id="rId20"/>
      <p:bold r:id="rId21"/>
      <p:italic r:id="rId22"/>
      <p:boldItalic r:id="rId23"/>
    </p:embeddedFont>
    <p:embeddedFont>
      <p:font typeface="Elevance Sans Medium" panose="020B0604020202020204" charset="0"/>
      <p:regular r:id="rId24"/>
      <p:italic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7DFAA-F551-0152-2ED5-EE39A2F085A2}" v="437" dt="2025-08-25T10:57:56.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1111" autoAdjust="0"/>
  </p:normalViewPr>
  <p:slideViewPr>
    <p:cSldViewPr snapToGrid="0" snapToObjects="1">
      <p:cViewPr varScale="1">
        <p:scale>
          <a:sx n="75" d="100"/>
          <a:sy n="75" d="100"/>
        </p:scale>
        <p:origin x="1349" y="53"/>
      </p:cViewPr>
      <p:guideLst/>
    </p:cSldViewPr>
  </p:slideViewPr>
  <p:outlineViewPr>
    <p:cViewPr>
      <p:scale>
        <a:sx n="33" d="100"/>
        <a:sy n="33" d="100"/>
      </p:scale>
      <p:origin x="0" y="-51752"/>
    </p:cViewPr>
  </p:outlineViewPr>
  <p:notesTextViewPr>
    <p:cViewPr>
      <p:scale>
        <a:sx n="100" d="100"/>
        <a:sy n="100" d="100"/>
      </p:scale>
      <p:origin x="0" y="0"/>
    </p:cViewPr>
  </p:notesTextViewPr>
  <p:sorterViewPr>
    <p:cViewPr>
      <p:scale>
        <a:sx n="42" d="100"/>
        <a:sy n="4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M, Roja" userId="3f7d0bc6-dbf6-4d6f-a169-d6fed478b298" providerId="ADAL" clId="{433777DD-36E3-4B34-8224-1BC3743E0991}"/>
    <pc:docChg chg="undo custSel addSld delSld modSld sldOrd">
      <pc:chgData name="C.M, Roja" userId="3f7d0bc6-dbf6-4d6f-a169-d6fed478b298" providerId="ADAL" clId="{433777DD-36E3-4B34-8224-1BC3743E0991}" dt="2024-10-24T09:29:46.759" v="4916" actId="20577"/>
      <pc:docMkLst>
        <pc:docMk/>
      </pc:docMkLst>
      <pc:sldChg chg="modSp mod">
        <pc:chgData name="C.M, Roja" userId="3f7d0bc6-dbf6-4d6f-a169-d6fed478b298" providerId="ADAL" clId="{433777DD-36E3-4B34-8224-1BC3743E0991}" dt="2024-08-28T14:51:29.080" v="2928" actId="20577"/>
        <pc:sldMkLst>
          <pc:docMk/>
          <pc:sldMk cId="3128460175" sldId="414"/>
        </pc:sldMkLst>
      </pc:sldChg>
      <pc:sldChg chg="modSp mod">
        <pc:chgData name="C.M, Roja" userId="3f7d0bc6-dbf6-4d6f-a169-d6fed478b298" providerId="ADAL" clId="{433777DD-36E3-4B34-8224-1BC3743E0991}" dt="2024-08-27T13:50:03.764" v="1816" actId="20577"/>
        <pc:sldMkLst>
          <pc:docMk/>
          <pc:sldMk cId="581221078" sldId="467"/>
        </pc:sldMkLst>
      </pc:sldChg>
      <pc:sldChg chg="modSp mod">
        <pc:chgData name="C.M, Roja" userId="3f7d0bc6-dbf6-4d6f-a169-d6fed478b298" providerId="ADAL" clId="{433777DD-36E3-4B34-8224-1BC3743E0991}" dt="2024-10-08T14:12:17.186" v="3745" actId="20577"/>
        <pc:sldMkLst>
          <pc:docMk/>
          <pc:sldMk cId="59020523" sldId="468"/>
        </pc:sldMkLst>
      </pc:sldChg>
      <pc:sldChg chg="modSp mod modNotesTx">
        <pc:chgData name="C.M, Roja" userId="3f7d0bc6-dbf6-4d6f-a169-d6fed478b298" providerId="ADAL" clId="{433777DD-36E3-4B34-8224-1BC3743E0991}" dt="2024-08-27T14:02:51.224" v="2119" actId="13926"/>
        <pc:sldMkLst>
          <pc:docMk/>
          <pc:sldMk cId="2830994021" sldId="469"/>
        </pc:sldMkLst>
      </pc:sldChg>
      <pc:sldChg chg="modSp mod modNotesTx">
        <pc:chgData name="C.M, Roja" userId="3f7d0bc6-dbf6-4d6f-a169-d6fed478b298" providerId="ADAL" clId="{433777DD-36E3-4B34-8224-1BC3743E0991}" dt="2024-08-27T14:07:10.614" v="2175" actId="6549"/>
        <pc:sldMkLst>
          <pc:docMk/>
          <pc:sldMk cId="904595445" sldId="470"/>
        </pc:sldMkLst>
      </pc:sldChg>
      <pc:sldChg chg="modSp del mod modNotesTx">
        <pc:chgData name="C.M, Roja" userId="3f7d0bc6-dbf6-4d6f-a169-d6fed478b298" providerId="ADAL" clId="{433777DD-36E3-4B34-8224-1BC3743E0991}" dt="2024-08-23T14:39:41.440" v="1354" actId="2696"/>
        <pc:sldMkLst>
          <pc:docMk/>
          <pc:sldMk cId="1714376436" sldId="471"/>
        </pc:sldMkLst>
      </pc:sldChg>
      <pc:sldChg chg="addSp delSp modSp new mod ord modNotesTx">
        <pc:chgData name="C.M, Roja" userId="3f7d0bc6-dbf6-4d6f-a169-d6fed478b298" providerId="ADAL" clId="{433777DD-36E3-4B34-8224-1BC3743E0991}" dt="2024-08-27T14:13:50.272" v="2179" actId="13926"/>
        <pc:sldMkLst>
          <pc:docMk/>
          <pc:sldMk cId="70404210" sldId="472"/>
        </pc:sldMkLst>
      </pc:sldChg>
      <pc:sldChg chg="addSp delSp modSp new mod modNotesTx">
        <pc:chgData name="C.M, Roja" userId="3f7d0bc6-dbf6-4d6f-a169-d6fed478b298" providerId="ADAL" clId="{433777DD-36E3-4B34-8224-1BC3743E0991}" dt="2024-08-28T12:05:40.558" v="2290" actId="14734"/>
        <pc:sldMkLst>
          <pc:docMk/>
          <pc:sldMk cId="4251520480" sldId="473"/>
        </pc:sldMkLst>
      </pc:sldChg>
      <pc:sldChg chg="addSp delSp modSp new mod modNotesTx">
        <pc:chgData name="C.M, Roja" userId="3f7d0bc6-dbf6-4d6f-a169-d6fed478b298" providerId="ADAL" clId="{433777DD-36E3-4B34-8224-1BC3743E0991}" dt="2024-08-23T14:50:21.893" v="1530" actId="14100"/>
        <pc:sldMkLst>
          <pc:docMk/>
          <pc:sldMk cId="3656697541" sldId="474"/>
        </pc:sldMkLst>
      </pc:sldChg>
      <pc:sldChg chg="new del">
        <pc:chgData name="C.M, Roja" userId="3f7d0bc6-dbf6-4d6f-a169-d6fed478b298" providerId="ADAL" clId="{433777DD-36E3-4B34-8224-1BC3743E0991}" dt="2024-08-21T14:31:37.185" v="732" actId="680"/>
        <pc:sldMkLst>
          <pc:docMk/>
          <pc:sldMk cId="646791258" sldId="475"/>
        </pc:sldMkLst>
      </pc:sldChg>
      <pc:sldChg chg="addSp delSp modSp new add del mod modClrScheme chgLayout modNotesTx">
        <pc:chgData name="C.M, Roja" userId="3f7d0bc6-dbf6-4d6f-a169-d6fed478b298" providerId="ADAL" clId="{433777DD-36E3-4B34-8224-1BC3743E0991}" dt="2024-08-21T14:31:47.080" v="736" actId="47"/>
        <pc:sldMkLst>
          <pc:docMk/>
          <pc:sldMk cId="2519451100" sldId="475"/>
        </pc:sldMkLst>
      </pc:sldChg>
      <pc:sldChg chg="addSp delSp modSp new mod ord modClrScheme chgLayout modNotesTx">
        <pc:chgData name="C.M, Roja" userId="3f7d0bc6-dbf6-4d6f-a169-d6fed478b298" providerId="ADAL" clId="{433777DD-36E3-4B34-8224-1BC3743E0991}" dt="2024-10-01T07:13:12.458" v="2944" actId="1038"/>
        <pc:sldMkLst>
          <pc:docMk/>
          <pc:sldMk cId="736382978" sldId="476"/>
        </pc:sldMkLst>
      </pc:sldChg>
      <pc:sldChg chg="addSp delSp modSp new del mod modClrScheme chgLayout">
        <pc:chgData name="C.M, Roja" userId="3f7d0bc6-dbf6-4d6f-a169-d6fed478b298" providerId="ADAL" clId="{433777DD-36E3-4B34-8224-1BC3743E0991}" dt="2024-08-22T07:18:15.521" v="870" actId="47"/>
        <pc:sldMkLst>
          <pc:docMk/>
          <pc:sldMk cId="4255373164" sldId="477"/>
        </pc:sldMkLst>
      </pc:sldChg>
      <pc:sldChg chg="addSp delSp modSp new mod modNotesTx">
        <pc:chgData name="C.M, Roja" userId="3f7d0bc6-dbf6-4d6f-a169-d6fed478b298" providerId="ADAL" clId="{433777DD-36E3-4B34-8224-1BC3743E0991}" dt="2024-08-28T14:46:07.862" v="2889" actId="14100"/>
        <pc:sldMkLst>
          <pc:docMk/>
          <pc:sldMk cId="3842149403" sldId="478"/>
        </pc:sldMkLst>
      </pc:sldChg>
      <pc:sldChg chg="addSp delSp modSp new mod">
        <pc:chgData name="C.M, Roja" userId="3f7d0bc6-dbf6-4d6f-a169-d6fed478b298" providerId="ADAL" clId="{433777DD-36E3-4B34-8224-1BC3743E0991}" dt="2024-08-28T14:50:17.003" v="2918" actId="14100"/>
        <pc:sldMkLst>
          <pc:docMk/>
          <pc:sldMk cId="2553895418" sldId="479"/>
        </pc:sldMkLst>
      </pc:sldChg>
      <pc:sldChg chg="delSp modSp new mod">
        <pc:chgData name="C.M, Roja" userId="3f7d0bc6-dbf6-4d6f-a169-d6fed478b298" providerId="ADAL" clId="{433777DD-36E3-4B34-8224-1BC3743E0991}" dt="2024-10-08T14:10:17.500" v="3727" actId="20577"/>
        <pc:sldMkLst>
          <pc:docMk/>
          <pc:sldMk cId="3203667423" sldId="480"/>
        </pc:sldMkLst>
      </pc:sldChg>
      <pc:sldChg chg="modSp new mod">
        <pc:chgData name="C.M, Roja" userId="3f7d0bc6-dbf6-4d6f-a169-d6fed478b298" providerId="ADAL" clId="{433777DD-36E3-4B34-8224-1BC3743E0991}" dt="2024-08-27T14:03:26.488" v="2154" actId="20577"/>
        <pc:sldMkLst>
          <pc:docMk/>
          <pc:sldMk cId="1805609770" sldId="481"/>
        </pc:sldMkLst>
      </pc:sldChg>
      <pc:sldChg chg="addSp delSp modSp new mod modNotesTx">
        <pc:chgData name="C.M, Roja" userId="3f7d0bc6-dbf6-4d6f-a169-d6fed478b298" providerId="ADAL" clId="{433777DD-36E3-4B34-8224-1BC3743E0991}" dt="2024-10-08T14:13:01.651" v="3776" actId="20577"/>
        <pc:sldMkLst>
          <pc:docMk/>
          <pc:sldMk cId="1566295349" sldId="482"/>
        </pc:sldMkLst>
      </pc:sldChg>
      <pc:sldChg chg="addSp delSp modSp new mod modClrScheme chgLayout modNotesTx">
        <pc:chgData name="C.M, Roja" userId="3f7d0bc6-dbf6-4d6f-a169-d6fed478b298" providerId="ADAL" clId="{433777DD-36E3-4B34-8224-1BC3743E0991}" dt="2024-08-28T14:46:14.131" v="2890" actId="478"/>
        <pc:sldMkLst>
          <pc:docMk/>
          <pc:sldMk cId="3695154592" sldId="483"/>
        </pc:sldMkLst>
      </pc:sldChg>
      <pc:sldChg chg="addSp delSp modSp new mod modNotesTx">
        <pc:chgData name="C.M, Roja" userId="3f7d0bc6-dbf6-4d6f-a169-d6fed478b298" providerId="ADAL" clId="{433777DD-36E3-4B34-8224-1BC3743E0991}" dt="2024-08-28T14:36:17.262" v="2878" actId="478"/>
        <pc:sldMkLst>
          <pc:docMk/>
          <pc:sldMk cId="1464147314" sldId="484"/>
        </pc:sldMkLst>
      </pc:sldChg>
      <pc:sldChg chg="modSp mod">
        <pc:chgData name="C.M, Roja" userId="3f7d0bc6-dbf6-4d6f-a169-d6fed478b298" providerId="ADAL" clId="{433777DD-36E3-4B34-8224-1BC3743E0991}" dt="2024-10-03T07:23:42.304" v="3060" actId="14100"/>
        <pc:sldMkLst>
          <pc:docMk/>
          <pc:sldMk cId="1711242263" sldId="485"/>
        </pc:sldMkLst>
      </pc:sldChg>
      <pc:sldChg chg="new del">
        <pc:chgData name="C.M, Roja" userId="3f7d0bc6-dbf6-4d6f-a169-d6fed478b298" providerId="ADAL" clId="{433777DD-36E3-4B34-8224-1BC3743E0991}" dt="2024-08-28T13:23:41.998" v="2828" actId="47"/>
        <pc:sldMkLst>
          <pc:docMk/>
          <pc:sldMk cId="2974253296" sldId="485"/>
        </pc:sldMkLst>
      </pc:sldChg>
      <pc:sldChg chg="addSp delSp modSp new del mod">
        <pc:chgData name="C.M, Roja" userId="3f7d0bc6-dbf6-4d6f-a169-d6fed478b298" providerId="ADAL" clId="{433777DD-36E3-4B34-8224-1BC3743E0991}" dt="2024-10-15T07:24:44.630" v="4136" actId="47"/>
        <pc:sldMkLst>
          <pc:docMk/>
          <pc:sldMk cId="3517144358" sldId="487"/>
        </pc:sldMkLst>
      </pc:sldChg>
      <pc:sldChg chg="addSp delSp modSp new mod">
        <pc:chgData name="C.M, Roja" userId="3f7d0bc6-dbf6-4d6f-a169-d6fed478b298" providerId="ADAL" clId="{433777DD-36E3-4B34-8224-1BC3743E0991}" dt="2024-10-14T09:49:56.757" v="3778"/>
        <pc:sldMkLst>
          <pc:docMk/>
          <pc:sldMk cId="1241199703" sldId="488"/>
        </pc:sldMkLst>
      </pc:sldChg>
      <pc:sldChg chg="new del">
        <pc:chgData name="C.M, Roja" userId="3f7d0bc6-dbf6-4d6f-a169-d6fed478b298" providerId="ADAL" clId="{433777DD-36E3-4B34-8224-1BC3743E0991}" dt="2024-10-03T07:23:55.512" v="3062" actId="47"/>
        <pc:sldMkLst>
          <pc:docMk/>
          <pc:sldMk cId="2912472167" sldId="489"/>
        </pc:sldMkLst>
      </pc:sldChg>
      <pc:sldChg chg="addSp delSp modSp new mod">
        <pc:chgData name="C.M, Roja" userId="3f7d0bc6-dbf6-4d6f-a169-d6fed478b298" providerId="ADAL" clId="{433777DD-36E3-4B34-8224-1BC3743E0991}" dt="2024-10-08T10:12:39.841" v="3672" actId="255"/>
        <pc:sldMkLst>
          <pc:docMk/>
          <pc:sldMk cId="1630711564" sldId="490"/>
        </pc:sldMkLst>
      </pc:sldChg>
      <pc:sldChg chg="new del">
        <pc:chgData name="C.M, Roja" userId="3f7d0bc6-dbf6-4d6f-a169-d6fed478b298" providerId="ADAL" clId="{433777DD-36E3-4B34-8224-1BC3743E0991}" dt="2024-10-03T10:39:56.893" v="3132" actId="47"/>
        <pc:sldMkLst>
          <pc:docMk/>
          <pc:sldMk cId="4228982800" sldId="491"/>
        </pc:sldMkLst>
      </pc:sldChg>
      <pc:sldChg chg="addSp modSp add mod">
        <pc:chgData name="C.M, Roja" userId="3f7d0bc6-dbf6-4d6f-a169-d6fed478b298" providerId="ADAL" clId="{433777DD-36E3-4B34-8224-1BC3743E0991}" dt="2024-10-03T10:44:07.196" v="3171" actId="20577"/>
        <pc:sldMkLst>
          <pc:docMk/>
          <pc:sldMk cId="1391421164" sldId="492"/>
        </pc:sldMkLst>
      </pc:sldChg>
      <pc:sldChg chg="new del">
        <pc:chgData name="C.M, Roja" userId="3f7d0bc6-dbf6-4d6f-a169-d6fed478b298" providerId="ADAL" clId="{433777DD-36E3-4B34-8224-1BC3743E0991}" dt="2024-10-03T10:44:54.460" v="3174" actId="47"/>
        <pc:sldMkLst>
          <pc:docMk/>
          <pc:sldMk cId="1407376634" sldId="493"/>
        </pc:sldMkLst>
      </pc:sldChg>
      <pc:sldChg chg="addSp delSp modSp add mod">
        <pc:chgData name="C.M, Roja" userId="3f7d0bc6-dbf6-4d6f-a169-d6fed478b298" providerId="ADAL" clId="{433777DD-36E3-4B34-8224-1BC3743E0991}" dt="2024-10-07T08:22:59.517" v="3500" actId="14734"/>
        <pc:sldMkLst>
          <pc:docMk/>
          <pc:sldMk cId="1517233518" sldId="494"/>
        </pc:sldMkLst>
      </pc:sldChg>
      <pc:sldChg chg="addSp delSp modSp new mod">
        <pc:chgData name="C.M, Roja" userId="3f7d0bc6-dbf6-4d6f-a169-d6fed478b298" providerId="ADAL" clId="{433777DD-36E3-4B34-8224-1BC3743E0991}" dt="2024-10-07T08:05:54.457" v="3456"/>
        <pc:sldMkLst>
          <pc:docMk/>
          <pc:sldMk cId="349993756" sldId="495"/>
        </pc:sldMkLst>
      </pc:sldChg>
      <pc:sldChg chg="addSp delSp modSp new mod">
        <pc:chgData name="C.M, Roja" userId="3f7d0bc6-dbf6-4d6f-a169-d6fed478b298" providerId="ADAL" clId="{433777DD-36E3-4B34-8224-1BC3743E0991}" dt="2024-10-08T11:58:00.821" v="3726" actId="478"/>
        <pc:sldMkLst>
          <pc:docMk/>
          <pc:sldMk cId="4099221226" sldId="496"/>
        </pc:sldMkLst>
      </pc:sldChg>
      <pc:sldChg chg="addSp delSp modSp new mod">
        <pc:chgData name="C.M, Roja" userId="3f7d0bc6-dbf6-4d6f-a169-d6fed478b298" providerId="ADAL" clId="{433777DD-36E3-4B34-8224-1BC3743E0991}" dt="2024-10-08T11:48:31.138" v="3716" actId="1076"/>
        <pc:sldMkLst>
          <pc:docMk/>
          <pc:sldMk cId="2509425644" sldId="497"/>
        </pc:sldMkLst>
      </pc:sldChg>
      <pc:sldChg chg="addSp delSp modSp new mod">
        <pc:chgData name="C.M, Roja" userId="3f7d0bc6-dbf6-4d6f-a169-d6fed478b298" providerId="ADAL" clId="{433777DD-36E3-4B34-8224-1BC3743E0991}" dt="2024-10-08T10:22:41.850" v="3679"/>
        <pc:sldMkLst>
          <pc:docMk/>
          <pc:sldMk cId="3670604289" sldId="498"/>
        </pc:sldMkLst>
      </pc:sldChg>
      <pc:sldChg chg="addSp delSp modSp new mod ord">
        <pc:chgData name="C.M, Roja" userId="3f7d0bc6-dbf6-4d6f-a169-d6fed478b298" providerId="ADAL" clId="{433777DD-36E3-4B34-8224-1BC3743E0991}" dt="2024-10-15T14:16:24.980" v="4272" actId="20577"/>
        <pc:sldMkLst>
          <pc:docMk/>
          <pc:sldMk cId="2682404902" sldId="499"/>
        </pc:sldMkLst>
      </pc:sldChg>
      <pc:sldChg chg="addSp delSp modSp new mod ord">
        <pc:chgData name="C.M, Roja" userId="3f7d0bc6-dbf6-4d6f-a169-d6fed478b298" providerId="ADAL" clId="{433777DD-36E3-4B34-8224-1BC3743E0991}" dt="2024-10-17T07:11:34.804" v="4519"/>
        <pc:sldMkLst>
          <pc:docMk/>
          <pc:sldMk cId="3755771359" sldId="500"/>
        </pc:sldMkLst>
      </pc:sldChg>
      <pc:sldChg chg="addSp delSp modSp new mod">
        <pc:chgData name="C.M, Roja" userId="3f7d0bc6-dbf6-4d6f-a169-d6fed478b298" providerId="ADAL" clId="{433777DD-36E3-4B34-8224-1BC3743E0991}" dt="2024-10-07T09:18:18.449" v="3616" actId="478"/>
        <pc:sldMkLst>
          <pc:docMk/>
          <pc:sldMk cId="1586127184" sldId="501"/>
        </pc:sldMkLst>
      </pc:sldChg>
      <pc:sldChg chg="addSp delSp modSp new mod ord">
        <pc:chgData name="C.M, Roja" userId="3f7d0bc6-dbf6-4d6f-a169-d6fed478b298" providerId="ADAL" clId="{433777DD-36E3-4B34-8224-1BC3743E0991}" dt="2024-10-14T13:43:40.324" v="3786" actId="478"/>
        <pc:sldMkLst>
          <pc:docMk/>
          <pc:sldMk cId="2104016211" sldId="502"/>
        </pc:sldMkLst>
      </pc:sldChg>
      <pc:sldChg chg="addSp delSp modSp new mod">
        <pc:chgData name="C.M, Roja" userId="3f7d0bc6-dbf6-4d6f-a169-d6fed478b298" providerId="ADAL" clId="{433777DD-36E3-4B34-8224-1BC3743E0991}" dt="2024-10-07T09:15:11.045" v="3615" actId="14100"/>
        <pc:sldMkLst>
          <pc:docMk/>
          <pc:sldMk cId="1295995000" sldId="503"/>
        </pc:sldMkLst>
      </pc:sldChg>
      <pc:sldChg chg="addSp delSp modSp new mod">
        <pc:chgData name="C.M, Roja" userId="3f7d0bc6-dbf6-4d6f-a169-d6fed478b298" providerId="ADAL" clId="{433777DD-36E3-4B34-8224-1BC3743E0991}" dt="2024-10-08T11:16:16.497" v="3692" actId="14100"/>
        <pc:sldMkLst>
          <pc:docMk/>
          <pc:sldMk cId="2692952276" sldId="504"/>
        </pc:sldMkLst>
      </pc:sldChg>
      <pc:sldChg chg="new">
        <pc:chgData name="C.M, Roja" userId="3f7d0bc6-dbf6-4d6f-a169-d6fed478b298" providerId="ADAL" clId="{433777DD-36E3-4B34-8224-1BC3743E0991}" dt="2024-10-14T08:14:56.227" v="3777" actId="680"/>
        <pc:sldMkLst>
          <pc:docMk/>
          <pc:sldMk cId="1778927091" sldId="505"/>
        </pc:sldMkLst>
      </pc:sldChg>
      <pc:sldChg chg="addSp modSp new del mod">
        <pc:chgData name="C.M, Roja" userId="3f7d0bc6-dbf6-4d6f-a169-d6fed478b298" providerId="ADAL" clId="{433777DD-36E3-4B34-8224-1BC3743E0991}" dt="2024-10-15T11:01:43.860" v="4173" actId="47"/>
        <pc:sldMkLst>
          <pc:docMk/>
          <pc:sldMk cId="751611588" sldId="506"/>
        </pc:sldMkLst>
      </pc:sldChg>
      <pc:sldChg chg="addSp delSp modSp new mod modNotesTx">
        <pc:chgData name="C.M, Roja" userId="3f7d0bc6-dbf6-4d6f-a169-d6fed478b298" providerId="ADAL" clId="{433777DD-36E3-4B34-8224-1BC3743E0991}" dt="2024-10-15T07:20:32.385" v="4129" actId="478"/>
        <pc:sldMkLst>
          <pc:docMk/>
          <pc:sldMk cId="91750246" sldId="507"/>
        </pc:sldMkLst>
      </pc:sldChg>
      <pc:sldChg chg="addSp delSp modSp new mod">
        <pc:chgData name="C.M, Roja" userId="3f7d0bc6-dbf6-4d6f-a169-d6fed478b298" providerId="ADAL" clId="{433777DD-36E3-4B34-8224-1BC3743E0991}" dt="2024-10-16T12:19:34.803" v="4396"/>
        <pc:sldMkLst>
          <pc:docMk/>
          <pc:sldMk cId="3418295551" sldId="508"/>
        </pc:sldMkLst>
      </pc:sldChg>
      <pc:sldChg chg="addSp delSp modSp new mod">
        <pc:chgData name="C.M, Roja" userId="3f7d0bc6-dbf6-4d6f-a169-d6fed478b298" providerId="ADAL" clId="{433777DD-36E3-4B34-8224-1BC3743E0991}" dt="2024-10-15T11:08:26.378" v="4199" actId="20577"/>
        <pc:sldMkLst>
          <pc:docMk/>
          <pc:sldMk cId="1929583867" sldId="509"/>
        </pc:sldMkLst>
      </pc:sldChg>
      <pc:sldChg chg="addSp delSp modSp new mod modClrScheme chgLayout">
        <pc:chgData name="C.M, Roja" userId="3f7d0bc6-dbf6-4d6f-a169-d6fed478b298" providerId="ADAL" clId="{433777DD-36E3-4B34-8224-1BC3743E0991}" dt="2024-10-15T11:10:04.960" v="4213"/>
        <pc:sldMkLst>
          <pc:docMk/>
          <pc:sldMk cId="3670066245" sldId="510"/>
        </pc:sldMkLst>
      </pc:sldChg>
      <pc:sldChg chg="addSp delSp modSp new del mod">
        <pc:chgData name="C.M, Roja" userId="3f7d0bc6-dbf6-4d6f-a169-d6fed478b298" providerId="ADAL" clId="{433777DD-36E3-4B34-8224-1BC3743E0991}" dt="2024-10-17T06:55:56.795" v="4511" actId="47"/>
        <pc:sldMkLst>
          <pc:docMk/>
          <pc:sldMk cId="1431685208" sldId="511"/>
        </pc:sldMkLst>
      </pc:sldChg>
      <pc:sldChg chg="add del">
        <pc:chgData name="C.M, Roja" userId="3f7d0bc6-dbf6-4d6f-a169-d6fed478b298" providerId="ADAL" clId="{433777DD-36E3-4B34-8224-1BC3743E0991}" dt="2024-10-17T06:55:58.829" v="4512" actId="47"/>
        <pc:sldMkLst>
          <pc:docMk/>
          <pc:sldMk cId="4137325893" sldId="512"/>
        </pc:sldMkLst>
      </pc:sldChg>
      <pc:sldChg chg="addSp delSp modSp new mod">
        <pc:chgData name="C.M, Roja" userId="3f7d0bc6-dbf6-4d6f-a169-d6fed478b298" providerId="ADAL" clId="{433777DD-36E3-4B34-8224-1BC3743E0991}" dt="2024-10-16T14:00:12.326" v="4404" actId="14100"/>
        <pc:sldMkLst>
          <pc:docMk/>
          <pc:sldMk cId="902809411" sldId="513"/>
        </pc:sldMkLst>
      </pc:sldChg>
      <pc:sldChg chg="addSp delSp modSp new mod ord">
        <pc:chgData name="C.M, Roja" userId="3f7d0bc6-dbf6-4d6f-a169-d6fed478b298" providerId="ADAL" clId="{433777DD-36E3-4B34-8224-1BC3743E0991}" dt="2024-10-17T08:39:25.796" v="4527" actId="255"/>
        <pc:sldMkLst>
          <pc:docMk/>
          <pc:sldMk cId="2888064988" sldId="514"/>
        </pc:sldMkLst>
      </pc:sldChg>
      <pc:sldChg chg="addSp delSp modSp new mod">
        <pc:chgData name="C.M, Roja" userId="3f7d0bc6-dbf6-4d6f-a169-d6fed478b298" providerId="ADAL" clId="{433777DD-36E3-4B34-8224-1BC3743E0991}" dt="2024-10-17T14:22:41.753" v="4633" actId="20577"/>
        <pc:sldMkLst>
          <pc:docMk/>
          <pc:sldMk cId="1986990956" sldId="515"/>
        </pc:sldMkLst>
      </pc:sldChg>
      <pc:sldChg chg="addSp delSp modSp new mod">
        <pc:chgData name="C.M, Roja" userId="3f7d0bc6-dbf6-4d6f-a169-d6fed478b298" providerId="ADAL" clId="{433777DD-36E3-4B34-8224-1BC3743E0991}" dt="2024-10-17T09:32:58.010" v="4566" actId="478"/>
        <pc:sldMkLst>
          <pc:docMk/>
          <pc:sldMk cId="1526422383" sldId="516"/>
        </pc:sldMkLst>
      </pc:sldChg>
      <pc:sldChg chg="modSp new mod">
        <pc:chgData name="C.M, Roja" userId="3f7d0bc6-dbf6-4d6f-a169-d6fed478b298" providerId="ADAL" clId="{433777DD-36E3-4B34-8224-1BC3743E0991}" dt="2024-10-24T08:51:40.499" v="4806" actId="20577"/>
        <pc:sldMkLst>
          <pc:docMk/>
          <pc:sldMk cId="3880248519" sldId="517"/>
        </pc:sldMkLst>
      </pc:sldChg>
      <pc:sldChg chg="addSp delSp modSp new mod">
        <pc:chgData name="C.M, Roja" userId="3f7d0bc6-dbf6-4d6f-a169-d6fed478b298" providerId="ADAL" clId="{433777DD-36E3-4B34-8224-1BC3743E0991}" dt="2024-10-22T07:47:48.742" v="4729" actId="14100"/>
        <pc:sldMkLst>
          <pc:docMk/>
          <pc:sldMk cId="4014778839" sldId="518"/>
        </pc:sldMkLst>
      </pc:sldChg>
      <pc:sldChg chg="addSp delSp modSp new mod">
        <pc:chgData name="C.M, Roja" userId="3f7d0bc6-dbf6-4d6f-a169-d6fed478b298" providerId="ADAL" clId="{433777DD-36E3-4B34-8224-1BC3743E0991}" dt="2024-10-21T13:15:15.562" v="4701" actId="255"/>
        <pc:sldMkLst>
          <pc:docMk/>
          <pc:sldMk cId="129630916" sldId="519"/>
        </pc:sldMkLst>
      </pc:sldChg>
      <pc:sldChg chg="addSp delSp modSp new mod">
        <pc:chgData name="C.M, Roja" userId="3f7d0bc6-dbf6-4d6f-a169-d6fed478b298" providerId="ADAL" clId="{433777DD-36E3-4B34-8224-1BC3743E0991}" dt="2024-10-22T12:24:31.896" v="4793" actId="255"/>
        <pc:sldMkLst>
          <pc:docMk/>
          <pc:sldMk cId="1935137611" sldId="520"/>
        </pc:sldMkLst>
      </pc:sldChg>
      <pc:sldChg chg="addSp delSp modSp new mod">
        <pc:chgData name="C.M, Roja" userId="3f7d0bc6-dbf6-4d6f-a169-d6fed478b298" providerId="ADAL" clId="{433777DD-36E3-4B34-8224-1BC3743E0991}" dt="2024-10-22T12:23:40.769" v="4790" actId="255"/>
        <pc:sldMkLst>
          <pc:docMk/>
          <pc:sldMk cId="1909914911" sldId="521"/>
        </pc:sldMkLst>
      </pc:sldChg>
      <pc:sldChg chg="modSp new mod">
        <pc:chgData name="C.M, Roja" userId="3f7d0bc6-dbf6-4d6f-a169-d6fed478b298" providerId="ADAL" clId="{433777DD-36E3-4B34-8224-1BC3743E0991}" dt="2024-10-24T08:52:01.822" v="4825" actId="5793"/>
        <pc:sldMkLst>
          <pc:docMk/>
          <pc:sldMk cId="723761027" sldId="522"/>
        </pc:sldMkLst>
      </pc:sldChg>
      <pc:sldChg chg="addSp delSp modSp new mod">
        <pc:chgData name="C.M, Roja" userId="3f7d0bc6-dbf6-4d6f-a169-d6fed478b298" providerId="ADAL" clId="{433777DD-36E3-4B34-8224-1BC3743E0991}" dt="2024-10-24T08:53:26.842" v="4860" actId="20577"/>
        <pc:sldMkLst>
          <pc:docMk/>
          <pc:sldMk cId="3634675227" sldId="523"/>
        </pc:sldMkLst>
      </pc:sldChg>
      <pc:sldChg chg="addSp delSp modSp new mod">
        <pc:chgData name="C.M, Roja" userId="3f7d0bc6-dbf6-4d6f-a169-d6fed478b298" providerId="ADAL" clId="{433777DD-36E3-4B34-8224-1BC3743E0991}" dt="2024-10-24T08:54:03.629" v="4876" actId="478"/>
        <pc:sldMkLst>
          <pc:docMk/>
          <pc:sldMk cId="3849832781" sldId="524"/>
        </pc:sldMkLst>
      </pc:sldChg>
      <pc:sldChg chg="addSp delSp modSp new mod">
        <pc:chgData name="C.M, Roja" userId="3f7d0bc6-dbf6-4d6f-a169-d6fed478b298" providerId="ADAL" clId="{433777DD-36E3-4B34-8224-1BC3743E0991}" dt="2024-10-24T09:29:46.759" v="4916" actId="20577"/>
        <pc:sldMkLst>
          <pc:docMk/>
          <pc:sldMk cId="2734602853" sldId="525"/>
        </pc:sldMkLst>
      </pc:sldChg>
    </pc:docChg>
  </pc:docChgLst>
  <pc:docChgLst>
    <pc:chgData name="Sharma, Aman" userId="S::al58392@ad.wellpoint.com::819efb0e-7d13-4698-9923-01d032afee56" providerId="AD" clId="Web-{3407DFAA-F551-0152-2ED5-EE39A2F085A2}"/>
    <pc:docChg chg="addSld delSld modSld">
      <pc:chgData name="Sharma, Aman" userId="S::al58392@ad.wellpoint.com::819efb0e-7d13-4698-9923-01d032afee56" providerId="AD" clId="Web-{3407DFAA-F551-0152-2ED5-EE39A2F085A2}" dt="2025-08-25T10:57:56.624" v="177" actId="14100"/>
      <pc:docMkLst>
        <pc:docMk/>
      </pc:docMkLst>
      <pc:sldChg chg="addSp delSp modSp">
        <pc:chgData name="Sharma, Aman" userId="S::al58392@ad.wellpoint.com::819efb0e-7d13-4698-9923-01d032afee56" providerId="AD" clId="Web-{3407DFAA-F551-0152-2ED5-EE39A2F085A2}" dt="2025-08-25T09:22:58.542" v="9" actId="1076"/>
        <pc:sldMkLst>
          <pc:docMk/>
          <pc:sldMk cId="3128460175" sldId="414"/>
        </pc:sldMkLst>
        <pc:spChg chg="add del mod">
          <ac:chgData name="Sharma, Aman" userId="S::al58392@ad.wellpoint.com::819efb0e-7d13-4698-9923-01d032afee56" providerId="AD" clId="Web-{3407DFAA-F551-0152-2ED5-EE39A2F085A2}" dt="2025-08-25T09:22:41.354" v="6"/>
          <ac:spMkLst>
            <pc:docMk/>
            <pc:sldMk cId="3128460175" sldId="414"/>
            <ac:spMk id="2" creationId="{E7D14F20-0653-76F8-D375-2CA832050DF0}"/>
          </ac:spMkLst>
        </pc:spChg>
        <pc:spChg chg="add mod">
          <ac:chgData name="Sharma, Aman" userId="S::al58392@ad.wellpoint.com::819efb0e-7d13-4698-9923-01d032afee56" providerId="AD" clId="Web-{3407DFAA-F551-0152-2ED5-EE39A2F085A2}" dt="2025-08-25T09:22:58.542" v="9" actId="1076"/>
          <ac:spMkLst>
            <pc:docMk/>
            <pc:sldMk cId="3128460175" sldId="414"/>
            <ac:spMk id="3" creationId="{40A5537D-61DD-E424-DAA8-0A593264A13C}"/>
          </ac:spMkLst>
        </pc:spChg>
        <pc:spChg chg="mod">
          <ac:chgData name="Sharma, Aman" userId="S::al58392@ad.wellpoint.com::819efb0e-7d13-4698-9923-01d032afee56" providerId="AD" clId="Web-{3407DFAA-F551-0152-2ED5-EE39A2F085A2}" dt="2025-08-25T09:22:29.385" v="2" actId="14100"/>
          <ac:spMkLst>
            <pc:docMk/>
            <pc:sldMk cId="3128460175" sldId="414"/>
            <ac:spMk id="7" creationId="{80A0F69B-72CA-54A1-0AA6-BD3C0E24AB3C}"/>
          </ac:spMkLst>
        </pc:spChg>
      </pc:sldChg>
      <pc:sldChg chg="modSp">
        <pc:chgData name="Sharma, Aman" userId="S::al58392@ad.wellpoint.com::819efb0e-7d13-4698-9923-01d032afee56" providerId="AD" clId="Web-{3407DFAA-F551-0152-2ED5-EE39A2F085A2}" dt="2025-08-25T10:25:28.020" v="20" actId="20577"/>
        <pc:sldMkLst>
          <pc:docMk/>
          <pc:sldMk cId="581221078" sldId="467"/>
        </pc:sldMkLst>
        <pc:spChg chg="mod">
          <ac:chgData name="Sharma, Aman" userId="S::al58392@ad.wellpoint.com::819efb0e-7d13-4698-9923-01d032afee56" providerId="AD" clId="Web-{3407DFAA-F551-0152-2ED5-EE39A2F085A2}" dt="2025-08-25T10:25:28.020" v="20" actId="20577"/>
          <ac:spMkLst>
            <pc:docMk/>
            <pc:sldMk cId="581221078" sldId="467"/>
            <ac:spMk id="9" creationId="{59FF59FE-2C21-5F45-90F1-3AAFD7CCA883}"/>
          </ac:spMkLst>
        </pc:spChg>
      </pc:sldChg>
      <pc:sldChg chg="addSp delSp modSp">
        <pc:chgData name="Sharma, Aman" userId="S::al58392@ad.wellpoint.com::819efb0e-7d13-4698-9923-01d032afee56" providerId="AD" clId="Web-{3407DFAA-F551-0152-2ED5-EE39A2F085A2}" dt="2025-08-25T10:26:23.602" v="25" actId="1076"/>
        <pc:sldMkLst>
          <pc:docMk/>
          <pc:sldMk cId="59020523" sldId="468"/>
        </pc:sldMkLst>
        <pc:spChg chg="mod">
          <ac:chgData name="Sharma, Aman" userId="S::al58392@ad.wellpoint.com::819efb0e-7d13-4698-9923-01d032afee56" providerId="AD" clId="Web-{3407DFAA-F551-0152-2ED5-EE39A2F085A2}" dt="2025-08-25T10:26:07.429" v="21" actId="20577"/>
          <ac:spMkLst>
            <pc:docMk/>
            <pc:sldMk cId="59020523" sldId="468"/>
            <ac:spMk id="2" creationId="{3D2AD801-A10C-59A4-C3ED-A2ADF6EB9010}"/>
          </ac:spMkLst>
        </pc:spChg>
        <pc:spChg chg="del mod">
          <ac:chgData name="Sharma, Aman" userId="S::al58392@ad.wellpoint.com::819efb0e-7d13-4698-9923-01d032afee56" providerId="AD" clId="Web-{3407DFAA-F551-0152-2ED5-EE39A2F085A2}" dt="2025-08-25T10:26:20.133" v="24"/>
          <ac:spMkLst>
            <pc:docMk/>
            <pc:sldMk cId="59020523" sldId="468"/>
            <ac:spMk id="3" creationId="{A50EDE73-3866-062B-49FA-129EE7081B89}"/>
          </ac:spMkLst>
        </pc:spChg>
        <pc:picChg chg="add mod ord">
          <ac:chgData name="Sharma, Aman" userId="S::al58392@ad.wellpoint.com::819efb0e-7d13-4698-9923-01d032afee56" providerId="AD" clId="Web-{3407DFAA-F551-0152-2ED5-EE39A2F085A2}" dt="2025-08-25T10:26:23.602" v="25" actId="1076"/>
          <ac:picMkLst>
            <pc:docMk/>
            <pc:sldMk cId="59020523" sldId="468"/>
            <ac:picMk id="4" creationId="{D89B43FA-12B9-F1B9-C942-631F77C265C4}"/>
          </ac:picMkLst>
        </pc:picChg>
      </pc:sldChg>
      <pc:sldChg chg="modSp">
        <pc:chgData name="Sharma, Aman" userId="S::al58392@ad.wellpoint.com::819efb0e-7d13-4698-9923-01d032afee56" providerId="AD" clId="Web-{3407DFAA-F551-0152-2ED5-EE39A2F085A2}" dt="2025-08-25T10:28:05.485" v="28" actId="20577"/>
        <pc:sldMkLst>
          <pc:docMk/>
          <pc:sldMk cId="2830994021" sldId="469"/>
        </pc:sldMkLst>
        <pc:spChg chg="mod">
          <ac:chgData name="Sharma, Aman" userId="S::al58392@ad.wellpoint.com::819efb0e-7d13-4698-9923-01d032afee56" providerId="AD" clId="Web-{3407DFAA-F551-0152-2ED5-EE39A2F085A2}" dt="2025-08-25T10:28:05.485" v="28" actId="20577"/>
          <ac:spMkLst>
            <pc:docMk/>
            <pc:sldMk cId="2830994021" sldId="469"/>
            <ac:spMk id="2" creationId="{3F0B0385-709B-0434-A7E5-518A70B72CB0}"/>
          </ac:spMkLst>
        </pc:spChg>
        <pc:spChg chg="mod">
          <ac:chgData name="Sharma, Aman" userId="S::al58392@ad.wellpoint.com::819efb0e-7d13-4698-9923-01d032afee56" providerId="AD" clId="Web-{3407DFAA-F551-0152-2ED5-EE39A2F085A2}" dt="2025-08-25T10:27:46.702" v="27" actId="20577"/>
          <ac:spMkLst>
            <pc:docMk/>
            <pc:sldMk cId="2830994021" sldId="469"/>
            <ac:spMk id="3" creationId="{119CC90B-095E-3388-638C-50ED07AA1628}"/>
          </ac:spMkLst>
        </pc:spChg>
      </pc:sldChg>
      <pc:sldChg chg="addSp delSp modSp">
        <pc:chgData name="Sharma, Aman" userId="S::al58392@ad.wellpoint.com::819efb0e-7d13-4698-9923-01d032afee56" providerId="AD" clId="Web-{3407DFAA-F551-0152-2ED5-EE39A2F085A2}" dt="2025-08-25T10:31:27.313" v="45" actId="1076"/>
        <pc:sldMkLst>
          <pc:docMk/>
          <pc:sldMk cId="904595445" sldId="470"/>
        </pc:sldMkLst>
        <pc:spChg chg="mod">
          <ac:chgData name="Sharma, Aman" userId="S::al58392@ad.wellpoint.com::819efb0e-7d13-4698-9923-01d032afee56" providerId="AD" clId="Web-{3407DFAA-F551-0152-2ED5-EE39A2F085A2}" dt="2025-08-25T10:30:41.122" v="38" actId="20577"/>
          <ac:spMkLst>
            <pc:docMk/>
            <pc:sldMk cId="904595445" sldId="470"/>
            <ac:spMk id="2" creationId="{1D0A5938-2C6E-C363-1251-D468845D73D6}"/>
          </ac:spMkLst>
        </pc:spChg>
        <pc:spChg chg="mod">
          <ac:chgData name="Sharma, Aman" userId="S::al58392@ad.wellpoint.com::819efb0e-7d13-4698-9923-01d032afee56" providerId="AD" clId="Web-{3407DFAA-F551-0152-2ED5-EE39A2F085A2}" dt="2025-08-25T10:30:51.341" v="39" actId="20577"/>
          <ac:spMkLst>
            <pc:docMk/>
            <pc:sldMk cId="904595445" sldId="470"/>
            <ac:spMk id="3" creationId="{23B04CD5-FEA0-2939-79A7-E6DF57A9783A}"/>
          </ac:spMkLst>
        </pc:spChg>
        <pc:picChg chg="add del mod">
          <ac:chgData name="Sharma, Aman" userId="S::al58392@ad.wellpoint.com::819efb0e-7d13-4698-9923-01d032afee56" providerId="AD" clId="Web-{3407DFAA-F551-0152-2ED5-EE39A2F085A2}" dt="2025-08-25T10:31:12.140" v="41"/>
          <ac:picMkLst>
            <pc:docMk/>
            <pc:sldMk cId="904595445" sldId="470"/>
            <ac:picMk id="4" creationId="{F8B83A51-6A36-84D5-6531-BE846A96C280}"/>
          </ac:picMkLst>
        </pc:picChg>
        <pc:picChg chg="add mod">
          <ac:chgData name="Sharma, Aman" userId="S::al58392@ad.wellpoint.com::819efb0e-7d13-4698-9923-01d032afee56" providerId="AD" clId="Web-{3407DFAA-F551-0152-2ED5-EE39A2F085A2}" dt="2025-08-25T10:31:27.313" v="45" actId="1076"/>
          <ac:picMkLst>
            <pc:docMk/>
            <pc:sldMk cId="904595445" sldId="470"/>
            <ac:picMk id="5" creationId="{343C552C-8223-F107-12F7-3EAD1867EBE9}"/>
          </ac:picMkLst>
        </pc:picChg>
      </pc:sldChg>
      <pc:sldChg chg="addSp delSp modSp">
        <pc:chgData name="Sharma, Aman" userId="S::al58392@ad.wellpoint.com::819efb0e-7d13-4698-9923-01d032afee56" providerId="AD" clId="Web-{3407DFAA-F551-0152-2ED5-EE39A2F085A2}" dt="2025-08-25T10:52:19.864" v="135" actId="20577"/>
        <pc:sldMkLst>
          <pc:docMk/>
          <pc:sldMk cId="70404210" sldId="472"/>
        </pc:sldMkLst>
        <pc:spChg chg="mod">
          <ac:chgData name="Sharma, Aman" userId="S::al58392@ad.wellpoint.com::819efb0e-7d13-4698-9923-01d032afee56" providerId="AD" clId="Web-{3407DFAA-F551-0152-2ED5-EE39A2F085A2}" dt="2025-08-25T10:52:19.864" v="135" actId="20577"/>
          <ac:spMkLst>
            <pc:docMk/>
            <pc:sldMk cId="70404210" sldId="472"/>
            <ac:spMk id="2" creationId="{B0D95116-2287-1EBD-355C-7597C069BEEC}"/>
          </ac:spMkLst>
        </pc:spChg>
        <pc:spChg chg="add del mod">
          <ac:chgData name="Sharma, Aman" userId="S::al58392@ad.wellpoint.com::819efb0e-7d13-4698-9923-01d032afee56" providerId="AD" clId="Web-{3407DFAA-F551-0152-2ED5-EE39A2F085A2}" dt="2025-08-25T10:52:14.973" v="134"/>
          <ac:spMkLst>
            <pc:docMk/>
            <pc:sldMk cId="70404210" sldId="472"/>
            <ac:spMk id="7" creationId="{811DC81E-040B-AFB3-5D63-68716499FBA5}"/>
          </ac:spMkLst>
        </pc:spChg>
        <pc:graphicFrameChg chg="add mod">
          <ac:chgData name="Sharma, Aman" userId="S::al58392@ad.wellpoint.com::819efb0e-7d13-4698-9923-01d032afee56" providerId="AD" clId="Web-{3407DFAA-F551-0152-2ED5-EE39A2F085A2}" dt="2025-08-25T10:51:35.033" v="130"/>
          <ac:graphicFrameMkLst>
            <pc:docMk/>
            <pc:sldMk cId="70404210" sldId="472"/>
            <ac:graphicFrameMk id="4" creationId="{AFA2109F-BF8C-2B8C-1877-BEB64FD5BD17}"/>
          </ac:graphicFrameMkLst>
        </pc:graphicFrameChg>
        <pc:graphicFrameChg chg="del">
          <ac:chgData name="Sharma, Aman" userId="S::al58392@ad.wellpoint.com::819efb0e-7d13-4698-9923-01d032afee56" providerId="AD" clId="Web-{3407DFAA-F551-0152-2ED5-EE39A2F085A2}" dt="2025-08-25T10:51:38.955" v="131"/>
          <ac:graphicFrameMkLst>
            <pc:docMk/>
            <pc:sldMk cId="70404210" sldId="472"/>
            <ac:graphicFrameMk id="5" creationId="{EED0C913-EF78-EFA6-76EF-DB8526C30DA5}"/>
          </ac:graphicFrameMkLst>
        </pc:graphicFrameChg>
      </pc:sldChg>
      <pc:sldChg chg="addSp delSp modSp">
        <pc:chgData name="Sharma, Aman" userId="S::al58392@ad.wellpoint.com::819efb0e-7d13-4698-9923-01d032afee56" providerId="AD" clId="Web-{3407DFAA-F551-0152-2ED5-EE39A2F085A2}" dt="2025-08-25T10:32:37.022" v="53" actId="1076"/>
        <pc:sldMkLst>
          <pc:docMk/>
          <pc:sldMk cId="4251520480" sldId="473"/>
        </pc:sldMkLst>
        <pc:spChg chg="mod">
          <ac:chgData name="Sharma, Aman" userId="S::al58392@ad.wellpoint.com::819efb0e-7d13-4698-9923-01d032afee56" providerId="AD" clId="Web-{3407DFAA-F551-0152-2ED5-EE39A2F085A2}" dt="2025-08-25T10:32:03.879" v="48" actId="20577"/>
          <ac:spMkLst>
            <pc:docMk/>
            <pc:sldMk cId="4251520480" sldId="473"/>
            <ac:spMk id="2" creationId="{DC811027-7410-A16A-936F-78D2574C2EB9}"/>
          </ac:spMkLst>
        </pc:spChg>
        <pc:spChg chg="add del mod">
          <ac:chgData name="Sharma, Aman" userId="S::al58392@ad.wellpoint.com::819efb0e-7d13-4698-9923-01d032afee56" providerId="AD" clId="Web-{3407DFAA-F551-0152-2ED5-EE39A2F085A2}" dt="2025-08-25T10:32:20.521" v="50"/>
          <ac:spMkLst>
            <pc:docMk/>
            <pc:sldMk cId="4251520480" sldId="473"/>
            <ac:spMk id="6" creationId="{0F2232ED-4E31-3F39-1517-0E48AA9B3D8B}"/>
          </ac:spMkLst>
        </pc:spChg>
        <pc:spChg chg="add del mod">
          <ac:chgData name="Sharma, Aman" userId="S::al58392@ad.wellpoint.com::819efb0e-7d13-4698-9923-01d032afee56" providerId="AD" clId="Web-{3407DFAA-F551-0152-2ED5-EE39A2F085A2}" dt="2025-08-25T10:32:31.100" v="52"/>
          <ac:spMkLst>
            <pc:docMk/>
            <pc:sldMk cId="4251520480" sldId="473"/>
            <ac:spMk id="10" creationId="{F2615C30-F3A4-EEDE-3AA3-DF8B3B406CD8}"/>
          </ac:spMkLst>
        </pc:spChg>
        <pc:graphicFrameChg chg="del">
          <ac:chgData name="Sharma, Aman" userId="S::al58392@ad.wellpoint.com::819efb0e-7d13-4698-9923-01d032afee56" providerId="AD" clId="Web-{3407DFAA-F551-0152-2ED5-EE39A2F085A2}" dt="2025-08-25T10:32:18.521" v="49"/>
          <ac:graphicFrameMkLst>
            <pc:docMk/>
            <pc:sldMk cId="4251520480" sldId="473"/>
            <ac:graphicFrameMk id="5" creationId="{C71B2C59-8F8D-3265-672D-46F352262EBD}"/>
          </ac:graphicFrameMkLst>
        </pc:graphicFrameChg>
        <pc:graphicFrameChg chg="add">
          <ac:chgData name="Sharma, Aman" userId="S::al58392@ad.wellpoint.com::819efb0e-7d13-4698-9923-01d032afee56" providerId="AD" clId="Web-{3407DFAA-F551-0152-2ED5-EE39A2F085A2}" dt="2025-08-25T10:32:20.521" v="50"/>
          <ac:graphicFrameMkLst>
            <pc:docMk/>
            <pc:sldMk cId="4251520480" sldId="473"/>
            <ac:graphicFrameMk id="8" creationId="{C71B2C59-8F8D-3265-672D-46F352262EBD}"/>
          </ac:graphicFrameMkLst>
        </pc:graphicFrameChg>
        <pc:graphicFrameChg chg="del mod ord modGraphic">
          <ac:chgData name="Sharma, Aman" userId="S::al58392@ad.wellpoint.com::819efb0e-7d13-4698-9923-01d032afee56" providerId="AD" clId="Web-{3407DFAA-F551-0152-2ED5-EE39A2F085A2}" dt="2025-08-25T10:32:24.959" v="51"/>
          <ac:graphicFrameMkLst>
            <pc:docMk/>
            <pc:sldMk cId="4251520480" sldId="473"/>
            <ac:graphicFrameMk id="8" creationId="{C71B2C59-8F8D-3265-672D-46F352262EBD}"/>
          </ac:graphicFrameMkLst>
        </pc:graphicFrameChg>
        <pc:picChg chg="add del mod">
          <ac:chgData name="Sharma, Aman" userId="S::al58392@ad.wellpoint.com::819efb0e-7d13-4698-9923-01d032afee56" providerId="AD" clId="Web-{3407DFAA-F551-0152-2ED5-EE39A2F085A2}" dt="2025-08-25T10:31:52.941" v="47"/>
          <ac:picMkLst>
            <pc:docMk/>
            <pc:sldMk cId="4251520480" sldId="473"/>
            <ac:picMk id="3" creationId="{840E16CB-F075-8B18-E7A5-45E7DACFADAE}"/>
          </ac:picMkLst>
        </pc:picChg>
        <pc:picChg chg="add mod ord">
          <ac:chgData name="Sharma, Aman" userId="S::al58392@ad.wellpoint.com::819efb0e-7d13-4698-9923-01d032afee56" providerId="AD" clId="Web-{3407DFAA-F551-0152-2ED5-EE39A2F085A2}" dt="2025-08-25T10:32:37.022" v="53" actId="1076"/>
          <ac:picMkLst>
            <pc:docMk/>
            <pc:sldMk cId="4251520480" sldId="473"/>
            <ac:picMk id="11" creationId="{1FAACEBA-EE23-0EC3-4C55-DD05C76FCDDE}"/>
          </ac:picMkLst>
        </pc:picChg>
      </pc:sldChg>
      <pc:sldChg chg="del">
        <pc:chgData name="Sharma, Aman" userId="S::al58392@ad.wellpoint.com::819efb0e-7d13-4698-9923-01d032afee56" providerId="AD" clId="Web-{3407DFAA-F551-0152-2ED5-EE39A2F085A2}" dt="2025-08-25T10:52:52.883" v="136"/>
        <pc:sldMkLst>
          <pc:docMk/>
          <pc:sldMk cId="3656697541" sldId="474"/>
        </pc:sldMkLst>
      </pc:sldChg>
      <pc:sldChg chg="del">
        <pc:chgData name="Sharma, Aman" userId="S::al58392@ad.wellpoint.com::819efb0e-7d13-4698-9923-01d032afee56" providerId="AD" clId="Web-{3407DFAA-F551-0152-2ED5-EE39A2F085A2}" dt="2025-08-25T10:52:55.430" v="137"/>
        <pc:sldMkLst>
          <pc:docMk/>
          <pc:sldMk cId="736382978" sldId="476"/>
        </pc:sldMkLst>
      </pc:sldChg>
      <pc:sldChg chg="del">
        <pc:chgData name="Sharma, Aman" userId="S::al58392@ad.wellpoint.com::819efb0e-7d13-4698-9923-01d032afee56" providerId="AD" clId="Web-{3407DFAA-F551-0152-2ED5-EE39A2F085A2}" dt="2025-08-25T10:52:56.758" v="138"/>
        <pc:sldMkLst>
          <pc:docMk/>
          <pc:sldMk cId="3842149403" sldId="478"/>
        </pc:sldMkLst>
      </pc:sldChg>
      <pc:sldChg chg="del">
        <pc:chgData name="Sharma, Aman" userId="S::al58392@ad.wellpoint.com::819efb0e-7d13-4698-9923-01d032afee56" providerId="AD" clId="Web-{3407DFAA-F551-0152-2ED5-EE39A2F085A2}" dt="2025-08-25T10:52:59.102" v="141"/>
        <pc:sldMkLst>
          <pc:docMk/>
          <pc:sldMk cId="2553895418" sldId="479"/>
        </pc:sldMkLst>
      </pc:sldChg>
      <pc:sldChg chg="addSp delSp modSp">
        <pc:chgData name="Sharma, Aman" userId="S::al58392@ad.wellpoint.com::819efb0e-7d13-4698-9923-01d032afee56" providerId="AD" clId="Web-{3407DFAA-F551-0152-2ED5-EE39A2F085A2}" dt="2025-08-25T10:55:33.207" v="163" actId="14100"/>
        <pc:sldMkLst>
          <pc:docMk/>
          <pc:sldMk cId="3203667423" sldId="480"/>
        </pc:sldMkLst>
        <pc:spChg chg="mod">
          <ac:chgData name="Sharma, Aman" userId="S::al58392@ad.wellpoint.com::819efb0e-7d13-4698-9923-01d032afee56" providerId="AD" clId="Web-{3407DFAA-F551-0152-2ED5-EE39A2F085A2}" dt="2025-08-25T10:53:49.903" v="145" actId="20577"/>
          <ac:spMkLst>
            <pc:docMk/>
            <pc:sldMk cId="3203667423" sldId="480"/>
            <ac:spMk id="2" creationId="{2653BCF3-2684-44C9-9376-7D3BE4475286}"/>
          </ac:spMkLst>
        </pc:spChg>
        <pc:spChg chg="mod">
          <ac:chgData name="Sharma, Aman" userId="S::al58392@ad.wellpoint.com::819efb0e-7d13-4698-9923-01d032afee56" providerId="AD" clId="Web-{3407DFAA-F551-0152-2ED5-EE39A2F085A2}" dt="2025-08-25T10:55:33.207" v="163" actId="14100"/>
          <ac:spMkLst>
            <pc:docMk/>
            <pc:sldMk cId="3203667423" sldId="480"/>
            <ac:spMk id="3" creationId="{40F72FFD-F0A5-C901-6076-591E3F5213A7}"/>
          </ac:spMkLst>
        </pc:spChg>
        <pc:picChg chg="add del mod">
          <ac:chgData name="Sharma, Aman" userId="S::al58392@ad.wellpoint.com::819efb0e-7d13-4698-9923-01d032afee56" providerId="AD" clId="Web-{3407DFAA-F551-0152-2ED5-EE39A2F085A2}" dt="2025-08-25T10:54:19.171" v="153"/>
          <ac:picMkLst>
            <pc:docMk/>
            <pc:sldMk cId="3203667423" sldId="480"/>
            <ac:picMk id="4" creationId="{3693E313-9027-4858-8410-C12BD81AE1A7}"/>
          </ac:picMkLst>
        </pc:picChg>
      </pc:sldChg>
      <pc:sldChg chg="delSp modSp">
        <pc:chgData name="Sharma, Aman" userId="S::al58392@ad.wellpoint.com::819efb0e-7d13-4698-9923-01d032afee56" providerId="AD" clId="Web-{3407DFAA-F551-0152-2ED5-EE39A2F085A2}" dt="2025-08-25T10:30:10.807" v="36"/>
        <pc:sldMkLst>
          <pc:docMk/>
          <pc:sldMk cId="1805609770" sldId="481"/>
        </pc:sldMkLst>
        <pc:spChg chg="mod">
          <ac:chgData name="Sharma, Aman" userId="S::al58392@ad.wellpoint.com::819efb0e-7d13-4698-9923-01d032afee56" providerId="AD" clId="Web-{3407DFAA-F551-0152-2ED5-EE39A2F085A2}" dt="2025-08-25T10:28:56.051" v="30" actId="20577"/>
          <ac:spMkLst>
            <pc:docMk/>
            <pc:sldMk cId="1805609770" sldId="481"/>
            <ac:spMk id="2" creationId="{8FE5C2D1-B1F4-E755-BD74-A9482A530DBD}"/>
          </ac:spMkLst>
        </pc:spChg>
        <pc:spChg chg="mod">
          <ac:chgData name="Sharma, Aman" userId="S::al58392@ad.wellpoint.com::819efb0e-7d13-4698-9923-01d032afee56" providerId="AD" clId="Web-{3407DFAA-F551-0152-2ED5-EE39A2F085A2}" dt="2025-08-25T10:29:59.790" v="35" actId="20577"/>
          <ac:spMkLst>
            <pc:docMk/>
            <pc:sldMk cId="1805609770" sldId="481"/>
            <ac:spMk id="3" creationId="{AD713396-23CC-8EF9-57D7-9001A2E7DB56}"/>
          </ac:spMkLst>
        </pc:spChg>
        <pc:spChg chg="del">
          <ac:chgData name="Sharma, Aman" userId="S::al58392@ad.wellpoint.com::819efb0e-7d13-4698-9923-01d032afee56" providerId="AD" clId="Web-{3407DFAA-F551-0152-2ED5-EE39A2F085A2}" dt="2025-08-25T10:30:10.807" v="36"/>
          <ac:spMkLst>
            <pc:docMk/>
            <pc:sldMk cId="1805609770" sldId="481"/>
            <ac:spMk id="4" creationId="{20E0A6C1-5FFE-B853-ABCD-B397E5FECACC}"/>
          </ac:spMkLst>
        </pc:spChg>
      </pc:sldChg>
      <pc:sldChg chg="addSp delSp modSp">
        <pc:chgData name="Sharma, Aman" userId="S::al58392@ad.wellpoint.com::819efb0e-7d13-4698-9923-01d032afee56" providerId="AD" clId="Web-{3407DFAA-F551-0152-2ED5-EE39A2F085A2}" dt="2025-08-25T10:37:55.094" v="100" actId="14100"/>
        <pc:sldMkLst>
          <pc:docMk/>
          <pc:sldMk cId="1566295349" sldId="482"/>
        </pc:sldMkLst>
        <pc:spChg chg="mod">
          <ac:chgData name="Sharma, Aman" userId="S::al58392@ad.wellpoint.com::819efb0e-7d13-4698-9923-01d032afee56" providerId="AD" clId="Web-{3407DFAA-F551-0152-2ED5-EE39A2F085A2}" dt="2025-08-25T10:33:03.868" v="63" actId="20577"/>
          <ac:spMkLst>
            <pc:docMk/>
            <pc:sldMk cId="1566295349" sldId="482"/>
            <ac:spMk id="2" creationId="{23EBF5DD-3273-B21A-A7E6-DB76A6C99587}"/>
          </ac:spMkLst>
        </pc:spChg>
        <pc:spChg chg="del mod">
          <ac:chgData name="Sharma, Aman" userId="S::al58392@ad.wellpoint.com::819efb0e-7d13-4698-9923-01d032afee56" providerId="AD" clId="Web-{3407DFAA-F551-0152-2ED5-EE39A2F085A2}" dt="2025-08-25T10:33:10.025" v="65"/>
          <ac:spMkLst>
            <pc:docMk/>
            <pc:sldMk cId="1566295349" sldId="482"/>
            <ac:spMk id="3" creationId="{90900C59-9F1F-5E61-73F7-B65740A46FFA}"/>
          </ac:spMkLst>
        </pc:spChg>
        <pc:spChg chg="add del mod">
          <ac:chgData name="Sharma, Aman" userId="S::al58392@ad.wellpoint.com::819efb0e-7d13-4698-9923-01d032afee56" providerId="AD" clId="Web-{3407DFAA-F551-0152-2ED5-EE39A2F085A2}" dt="2025-08-25T10:33:18.354" v="66"/>
          <ac:spMkLst>
            <pc:docMk/>
            <pc:sldMk cId="1566295349" sldId="482"/>
            <ac:spMk id="5" creationId="{8462909D-E71B-BAED-19A6-21AA8C3E0238}"/>
          </ac:spMkLst>
        </pc:spChg>
        <pc:graphicFrameChg chg="del">
          <ac:chgData name="Sharma, Aman" userId="S::al58392@ad.wellpoint.com::819efb0e-7d13-4698-9923-01d032afee56" providerId="AD" clId="Web-{3407DFAA-F551-0152-2ED5-EE39A2F085A2}" dt="2025-08-25T10:33:21.245" v="67"/>
          <ac:graphicFrameMkLst>
            <pc:docMk/>
            <pc:sldMk cId="1566295349" sldId="482"/>
            <ac:graphicFrameMk id="8" creationId="{368874D5-189E-F6DB-3E49-A852F31A80FC}"/>
          </ac:graphicFrameMkLst>
        </pc:graphicFrameChg>
        <pc:graphicFrameChg chg="add mod modGraphic">
          <ac:chgData name="Sharma, Aman" userId="S::al58392@ad.wellpoint.com::819efb0e-7d13-4698-9923-01d032afee56" providerId="AD" clId="Web-{3407DFAA-F551-0152-2ED5-EE39A2F085A2}" dt="2025-08-25T10:35:09.144" v="81" actId="1076"/>
          <ac:graphicFrameMkLst>
            <pc:docMk/>
            <pc:sldMk cId="1566295349" sldId="482"/>
            <ac:graphicFrameMk id="12" creationId="{F25EDFB1-23C4-D67B-AD2C-8AFCB768037F}"/>
          </ac:graphicFrameMkLst>
        </pc:graphicFrameChg>
        <pc:graphicFrameChg chg="add mod">
          <ac:chgData name="Sharma, Aman" userId="S::al58392@ad.wellpoint.com::819efb0e-7d13-4698-9923-01d032afee56" providerId="AD" clId="Web-{3407DFAA-F551-0152-2ED5-EE39A2F085A2}" dt="2025-08-25T10:35:29.771" v="83" actId="1076"/>
          <ac:graphicFrameMkLst>
            <pc:docMk/>
            <pc:sldMk cId="1566295349" sldId="482"/>
            <ac:graphicFrameMk id="14" creationId="{2A453CF2-0C69-4363-7A16-E5A4646F0118}"/>
          </ac:graphicFrameMkLst>
        </pc:graphicFrameChg>
        <pc:graphicFrameChg chg="add del mod">
          <ac:chgData name="Sharma, Aman" userId="S::al58392@ad.wellpoint.com::819efb0e-7d13-4698-9923-01d032afee56" providerId="AD" clId="Web-{3407DFAA-F551-0152-2ED5-EE39A2F085A2}" dt="2025-08-25T10:36:03.992" v="86"/>
          <ac:graphicFrameMkLst>
            <pc:docMk/>
            <pc:sldMk cId="1566295349" sldId="482"/>
            <ac:graphicFrameMk id="16" creationId="{541B1C02-D785-3014-333C-67575BC1FFD2}"/>
          </ac:graphicFrameMkLst>
        </pc:graphicFrameChg>
        <pc:graphicFrameChg chg="add del mod">
          <ac:chgData name="Sharma, Aman" userId="S::al58392@ad.wellpoint.com::819efb0e-7d13-4698-9923-01d032afee56" providerId="AD" clId="Web-{3407DFAA-F551-0152-2ED5-EE39A2F085A2}" dt="2025-08-25T10:36:13.524" v="88"/>
          <ac:graphicFrameMkLst>
            <pc:docMk/>
            <pc:sldMk cId="1566295349" sldId="482"/>
            <ac:graphicFrameMk id="18" creationId="{3EF6A163-E820-E13C-85C0-7ABFEB97D838}"/>
          </ac:graphicFrameMkLst>
        </pc:graphicFrameChg>
        <pc:graphicFrameChg chg="add mod modGraphic">
          <ac:chgData name="Sharma, Aman" userId="S::al58392@ad.wellpoint.com::819efb0e-7d13-4698-9923-01d032afee56" providerId="AD" clId="Web-{3407DFAA-F551-0152-2ED5-EE39A2F085A2}" dt="2025-08-25T10:37:50.766" v="99"/>
          <ac:graphicFrameMkLst>
            <pc:docMk/>
            <pc:sldMk cId="1566295349" sldId="482"/>
            <ac:graphicFrameMk id="22" creationId="{651B5B95-BAB8-8EE5-EB22-F158F9293FFE}"/>
          </ac:graphicFrameMkLst>
        </pc:graphicFrameChg>
        <pc:picChg chg="add del mod">
          <ac:chgData name="Sharma, Aman" userId="S::al58392@ad.wellpoint.com::819efb0e-7d13-4698-9923-01d032afee56" providerId="AD" clId="Web-{3407DFAA-F551-0152-2ED5-EE39A2F085A2}" dt="2025-08-25T10:33:39.450" v="69"/>
          <ac:picMkLst>
            <pc:docMk/>
            <pc:sldMk cId="1566295349" sldId="482"/>
            <ac:picMk id="6" creationId="{C0AEDCFC-CBC2-FAF1-F3FF-3416508F1EBB}"/>
          </ac:picMkLst>
        </pc:picChg>
        <pc:picChg chg="add del mod">
          <ac:chgData name="Sharma, Aman" userId="S::al58392@ad.wellpoint.com::819efb0e-7d13-4698-9923-01d032afee56" providerId="AD" clId="Web-{3407DFAA-F551-0152-2ED5-EE39A2F085A2}" dt="2025-08-25T10:33:51.169" v="71"/>
          <ac:picMkLst>
            <pc:docMk/>
            <pc:sldMk cId="1566295349" sldId="482"/>
            <ac:picMk id="7" creationId="{62EEF098-B018-8A22-3C25-33B6A031DD0E}"/>
          </ac:picMkLst>
        </pc:picChg>
        <pc:picChg chg="add del mod">
          <ac:chgData name="Sharma, Aman" userId="S::al58392@ad.wellpoint.com::819efb0e-7d13-4698-9923-01d032afee56" providerId="AD" clId="Web-{3407DFAA-F551-0152-2ED5-EE39A2F085A2}" dt="2025-08-25T10:34:17.109" v="75"/>
          <ac:picMkLst>
            <pc:docMk/>
            <pc:sldMk cId="1566295349" sldId="482"/>
            <ac:picMk id="9" creationId="{0490AED3-44EA-2F30-9EA1-32864423B326}"/>
          </ac:picMkLst>
        </pc:picChg>
        <pc:picChg chg="add del mod">
          <ac:chgData name="Sharma, Aman" userId="S::al58392@ad.wellpoint.com::819efb0e-7d13-4698-9923-01d032afee56" providerId="AD" clId="Web-{3407DFAA-F551-0152-2ED5-EE39A2F085A2}" dt="2025-08-25T10:34:27.438" v="77"/>
          <ac:picMkLst>
            <pc:docMk/>
            <pc:sldMk cId="1566295349" sldId="482"/>
            <ac:picMk id="10" creationId="{AF14C4A1-51E4-38EA-433D-4B04CFA98AA0}"/>
          </ac:picMkLst>
        </pc:picChg>
        <pc:picChg chg="add mod">
          <ac:chgData name="Sharma, Aman" userId="S::al58392@ad.wellpoint.com::819efb0e-7d13-4698-9923-01d032afee56" providerId="AD" clId="Web-{3407DFAA-F551-0152-2ED5-EE39A2F085A2}" dt="2025-08-25T10:37:55.094" v="100" actId="14100"/>
          <ac:picMkLst>
            <pc:docMk/>
            <pc:sldMk cId="1566295349" sldId="482"/>
            <ac:picMk id="19" creationId="{33389C4E-8C68-C826-7DF6-A1B35A06FDE8}"/>
          </ac:picMkLst>
        </pc:picChg>
        <pc:picChg chg="add del mod">
          <ac:chgData name="Sharma, Aman" userId="S::al58392@ad.wellpoint.com::819efb0e-7d13-4698-9923-01d032afee56" providerId="AD" clId="Web-{3407DFAA-F551-0152-2ED5-EE39A2F085A2}" dt="2025-08-25T10:36:56.746" v="94"/>
          <ac:picMkLst>
            <pc:docMk/>
            <pc:sldMk cId="1566295349" sldId="482"/>
            <ac:picMk id="20" creationId="{DBC6413C-E4CA-676B-869B-31179FE8D988}"/>
          </ac:picMkLst>
        </pc:picChg>
      </pc:sldChg>
      <pc:sldChg chg="addSp delSp modSp new">
        <pc:chgData name="Sharma, Aman" userId="S::al58392@ad.wellpoint.com::819efb0e-7d13-4698-9923-01d032afee56" providerId="AD" clId="Web-{3407DFAA-F551-0152-2ED5-EE39A2F085A2}" dt="2025-08-25T10:56:27.118" v="171" actId="14100"/>
        <pc:sldMkLst>
          <pc:docMk/>
          <pc:sldMk cId="1127607843" sldId="483"/>
        </pc:sldMkLst>
        <pc:spChg chg="mod">
          <ac:chgData name="Sharma, Aman" userId="S::al58392@ad.wellpoint.com::819efb0e-7d13-4698-9923-01d032afee56" providerId="AD" clId="Web-{3407DFAA-F551-0152-2ED5-EE39A2F085A2}" dt="2025-08-25T10:56:10.507" v="168" actId="20577"/>
          <ac:spMkLst>
            <pc:docMk/>
            <pc:sldMk cId="1127607843" sldId="483"/>
            <ac:spMk id="2" creationId="{C4F4B160-6DD0-7582-1838-508C09BCD17A}"/>
          </ac:spMkLst>
        </pc:spChg>
        <pc:spChg chg="del">
          <ac:chgData name="Sharma, Aman" userId="S::al58392@ad.wellpoint.com::819efb0e-7d13-4698-9923-01d032afee56" providerId="AD" clId="Web-{3407DFAA-F551-0152-2ED5-EE39A2F085A2}" dt="2025-08-25T10:56:12.226" v="169"/>
          <ac:spMkLst>
            <pc:docMk/>
            <pc:sldMk cId="1127607843" sldId="483"/>
            <ac:spMk id="3" creationId="{1E2F57DA-B9C2-09BB-343B-0BFFC048E3DB}"/>
          </ac:spMkLst>
        </pc:spChg>
        <pc:picChg chg="add mod ord">
          <ac:chgData name="Sharma, Aman" userId="S::al58392@ad.wellpoint.com::819efb0e-7d13-4698-9923-01d032afee56" providerId="AD" clId="Web-{3407DFAA-F551-0152-2ED5-EE39A2F085A2}" dt="2025-08-25T10:56:27.118" v="171" actId="14100"/>
          <ac:picMkLst>
            <pc:docMk/>
            <pc:sldMk cId="1127607843" sldId="483"/>
            <ac:picMk id="5" creationId="{B497432C-FA57-6330-1B37-119C8D9A122E}"/>
          </ac:picMkLst>
        </pc:picChg>
      </pc:sldChg>
      <pc:sldChg chg="del">
        <pc:chgData name="Sharma, Aman" userId="S::al58392@ad.wellpoint.com::819efb0e-7d13-4698-9923-01d032afee56" providerId="AD" clId="Web-{3407DFAA-F551-0152-2ED5-EE39A2F085A2}" dt="2025-08-25T10:52:57.664" v="139"/>
        <pc:sldMkLst>
          <pc:docMk/>
          <pc:sldMk cId="3695154592" sldId="483"/>
        </pc:sldMkLst>
      </pc:sldChg>
      <pc:sldChg chg="addSp delSp modSp new">
        <pc:chgData name="Sharma, Aman" userId="S::al58392@ad.wellpoint.com::819efb0e-7d13-4698-9923-01d032afee56" providerId="AD" clId="Web-{3407DFAA-F551-0152-2ED5-EE39A2F085A2}" dt="2025-08-25T10:57:56.624" v="177" actId="14100"/>
        <pc:sldMkLst>
          <pc:docMk/>
          <pc:sldMk cId="779051503" sldId="484"/>
        </pc:sldMkLst>
        <pc:spChg chg="mod">
          <ac:chgData name="Sharma, Aman" userId="S::al58392@ad.wellpoint.com::819efb0e-7d13-4698-9923-01d032afee56" providerId="AD" clId="Web-{3407DFAA-F551-0152-2ED5-EE39A2F085A2}" dt="2025-08-25T10:57:23.700" v="174" actId="20577"/>
          <ac:spMkLst>
            <pc:docMk/>
            <pc:sldMk cId="779051503" sldId="484"/>
            <ac:spMk id="2" creationId="{2F25A7F6-8905-6B53-378D-8B1CD7A384B1}"/>
          </ac:spMkLst>
        </pc:spChg>
        <pc:spChg chg="del">
          <ac:chgData name="Sharma, Aman" userId="S::al58392@ad.wellpoint.com::819efb0e-7d13-4698-9923-01d032afee56" providerId="AD" clId="Web-{3407DFAA-F551-0152-2ED5-EE39A2F085A2}" dt="2025-08-25T10:57:45.936" v="175"/>
          <ac:spMkLst>
            <pc:docMk/>
            <pc:sldMk cId="779051503" sldId="484"/>
            <ac:spMk id="3" creationId="{1C94F517-E8B8-CEB5-4815-39437DF02674}"/>
          </ac:spMkLst>
        </pc:spChg>
        <pc:picChg chg="add mod ord">
          <ac:chgData name="Sharma, Aman" userId="S::al58392@ad.wellpoint.com::819efb0e-7d13-4698-9923-01d032afee56" providerId="AD" clId="Web-{3407DFAA-F551-0152-2ED5-EE39A2F085A2}" dt="2025-08-25T10:57:56.624" v="177" actId="14100"/>
          <ac:picMkLst>
            <pc:docMk/>
            <pc:sldMk cId="779051503" sldId="484"/>
            <ac:picMk id="5" creationId="{541455C8-F8A6-FCAA-F073-307D1C2F104D}"/>
          </ac:picMkLst>
        </pc:picChg>
      </pc:sldChg>
      <pc:sldChg chg="del">
        <pc:chgData name="Sharma, Aman" userId="S::al58392@ad.wellpoint.com::819efb0e-7d13-4698-9923-01d032afee56" providerId="AD" clId="Web-{3407DFAA-F551-0152-2ED5-EE39A2F085A2}" dt="2025-08-25T10:52:58.727" v="140"/>
        <pc:sldMkLst>
          <pc:docMk/>
          <pc:sldMk cId="1464147314" sldId="484"/>
        </pc:sldMkLst>
      </pc:sldChg>
      <pc:sldChg chg="del">
        <pc:chgData name="Sharma, Aman" userId="S::al58392@ad.wellpoint.com::819efb0e-7d13-4698-9923-01d032afee56" providerId="AD" clId="Web-{3407DFAA-F551-0152-2ED5-EE39A2F085A2}" dt="2025-08-25T10:52:59.602" v="142"/>
        <pc:sldMkLst>
          <pc:docMk/>
          <pc:sldMk cId="1711242263" sldId="485"/>
        </pc:sldMkLst>
      </pc:sldChg>
      <pc:sldChg chg="del">
        <pc:chgData name="Sharma, Aman" userId="S::al58392@ad.wellpoint.com::819efb0e-7d13-4698-9923-01d032afee56" providerId="AD" clId="Web-{3407DFAA-F551-0152-2ED5-EE39A2F085A2}" dt="2025-08-25T10:53:01.055" v="143"/>
        <pc:sldMkLst>
          <pc:docMk/>
          <pc:sldMk cId="1840358710" sldId="486"/>
        </pc:sldMkLst>
      </pc:sldChg>
    </pc:docChg>
  </pc:docChgLst>
  <pc:docChgLst>
    <pc:chgData name="C.M, Roja" userId="3f7d0bc6-dbf6-4d6f-a169-d6fed478b298" providerId="ADAL" clId="{00A98EE2-FA7B-4911-9919-AD3E8543634F}"/>
    <pc:docChg chg="delSld">
      <pc:chgData name="C.M, Roja" userId="3f7d0bc6-dbf6-4d6f-a169-d6fed478b298" providerId="ADAL" clId="{00A98EE2-FA7B-4911-9919-AD3E8543634F}" dt="2024-11-14T11:53:01.324" v="31" actId="47"/>
      <pc:docMkLst>
        <pc:docMk/>
      </pc:docMkLst>
      <pc:sldChg chg="del">
        <pc:chgData name="C.M, Roja" userId="3f7d0bc6-dbf6-4d6f-a169-d6fed478b298" providerId="ADAL" clId="{00A98EE2-FA7B-4911-9919-AD3E8543634F}" dt="2024-11-14T11:52:54.794" v="17" actId="47"/>
        <pc:sldMkLst>
          <pc:docMk/>
          <pc:sldMk cId="1241199703" sldId="488"/>
        </pc:sldMkLst>
      </pc:sldChg>
      <pc:sldChg chg="del">
        <pc:chgData name="C.M, Roja" userId="3f7d0bc6-dbf6-4d6f-a169-d6fed478b298" providerId="ADAL" clId="{00A98EE2-FA7B-4911-9919-AD3E8543634F}" dt="2024-11-14T11:52:54.951" v="18" actId="47"/>
        <pc:sldMkLst>
          <pc:docMk/>
          <pc:sldMk cId="1630711564" sldId="490"/>
        </pc:sldMkLst>
      </pc:sldChg>
      <pc:sldChg chg="del">
        <pc:chgData name="C.M, Roja" userId="3f7d0bc6-dbf6-4d6f-a169-d6fed478b298" providerId="ADAL" clId="{00A98EE2-FA7B-4911-9919-AD3E8543634F}" dt="2024-11-14T11:52:37.891" v="1" actId="47"/>
        <pc:sldMkLst>
          <pc:docMk/>
          <pc:sldMk cId="1391421164" sldId="492"/>
        </pc:sldMkLst>
      </pc:sldChg>
      <pc:sldChg chg="del">
        <pc:chgData name="C.M, Roja" userId="3f7d0bc6-dbf6-4d6f-a169-d6fed478b298" providerId="ADAL" clId="{00A98EE2-FA7B-4911-9919-AD3E8543634F}" dt="2024-11-14T11:52:51.084" v="8" actId="47"/>
        <pc:sldMkLst>
          <pc:docMk/>
          <pc:sldMk cId="1517233518" sldId="494"/>
        </pc:sldMkLst>
      </pc:sldChg>
      <pc:sldChg chg="del">
        <pc:chgData name="C.M, Roja" userId="3f7d0bc6-dbf6-4d6f-a169-d6fed478b298" providerId="ADAL" clId="{00A98EE2-FA7B-4911-9919-AD3E8543634F}" dt="2024-11-14T11:52:52.829" v="9" actId="47"/>
        <pc:sldMkLst>
          <pc:docMk/>
          <pc:sldMk cId="349993756" sldId="495"/>
        </pc:sldMkLst>
      </pc:sldChg>
      <pc:sldChg chg="del">
        <pc:chgData name="C.M, Roja" userId="3f7d0bc6-dbf6-4d6f-a169-d6fed478b298" providerId="ADAL" clId="{00A98EE2-FA7B-4911-9919-AD3E8543634F}" dt="2024-11-14T11:52:55.061" v="19" actId="47"/>
        <pc:sldMkLst>
          <pc:docMk/>
          <pc:sldMk cId="4099221226" sldId="496"/>
        </pc:sldMkLst>
      </pc:sldChg>
      <pc:sldChg chg="del">
        <pc:chgData name="C.M, Roja" userId="3f7d0bc6-dbf6-4d6f-a169-d6fed478b298" providerId="ADAL" clId="{00A98EE2-FA7B-4911-9919-AD3E8543634F}" dt="2024-11-14T11:52:55.233" v="20" actId="47"/>
        <pc:sldMkLst>
          <pc:docMk/>
          <pc:sldMk cId="2509425644" sldId="497"/>
        </pc:sldMkLst>
      </pc:sldChg>
      <pc:sldChg chg="del">
        <pc:chgData name="C.M, Roja" userId="3f7d0bc6-dbf6-4d6f-a169-d6fed478b298" providerId="ADAL" clId="{00A98EE2-FA7B-4911-9919-AD3E8543634F}" dt="2024-11-14T11:52:55.909" v="21" actId="47"/>
        <pc:sldMkLst>
          <pc:docMk/>
          <pc:sldMk cId="3670604289" sldId="498"/>
        </pc:sldMkLst>
      </pc:sldChg>
      <pc:sldChg chg="del">
        <pc:chgData name="C.M, Roja" userId="3f7d0bc6-dbf6-4d6f-a169-d6fed478b298" providerId="ADAL" clId="{00A98EE2-FA7B-4911-9919-AD3E8543634F}" dt="2024-11-14T11:52:53.111" v="10" actId="47"/>
        <pc:sldMkLst>
          <pc:docMk/>
          <pc:sldMk cId="2682404902" sldId="499"/>
        </pc:sldMkLst>
      </pc:sldChg>
      <pc:sldChg chg="del">
        <pc:chgData name="C.M, Roja" userId="3f7d0bc6-dbf6-4d6f-a169-d6fed478b298" providerId="ADAL" clId="{00A98EE2-FA7B-4911-9919-AD3E8543634F}" dt="2024-11-14T11:52:49.070" v="7" actId="47"/>
        <pc:sldMkLst>
          <pc:docMk/>
          <pc:sldMk cId="3755771359" sldId="500"/>
        </pc:sldMkLst>
      </pc:sldChg>
      <pc:sldChg chg="del">
        <pc:chgData name="C.M, Roja" userId="3f7d0bc6-dbf6-4d6f-a169-d6fed478b298" providerId="ADAL" clId="{00A98EE2-FA7B-4911-9919-AD3E8543634F}" dt="2024-11-14T11:52:54.042" v="13" actId="47"/>
        <pc:sldMkLst>
          <pc:docMk/>
          <pc:sldMk cId="1586127184" sldId="501"/>
        </pc:sldMkLst>
      </pc:sldChg>
      <pc:sldChg chg="del">
        <pc:chgData name="C.M, Roja" userId="3f7d0bc6-dbf6-4d6f-a169-d6fed478b298" providerId="ADAL" clId="{00A98EE2-FA7B-4911-9919-AD3E8543634F}" dt="2024-11-14T11:52:53.585" v="11" actId="47"/>
        <pc:sldMkLst>
          <pc:docMk/>
          <pc:sldMk cId="2104016211" sldId="502"/>
        </pc:sldMkLst>
      </pc:sldChg>
      <pc:sldChg chg="del">
        <pc:chgData name="C.M, Roja" userId="3f7d0bc6-dbf6-4d6f-a169-d6fed478b298" providerId="ADAL" clId="{00A98EE2-FA7B-4911-9919-AD3E8543634F}" dt="2024-11-14T11:52:53.821" v="12" actId="47"/>
        <pc:sldMkLst>
          <pc:docMk/>
          <pc:sldMk cId="1295995000" sldId="503"/>
        </pc:sldMkLst>
      </pc:sldChg>
      <pc:sldChg chg="del">
        <pc:chgData name="C.M, Roja" userId="3f7d0bc6-dbf6-4d6f-a169-d6fed478b298" providerId="ADAL" clId="{00A98EE2-FA7B-4911-9919-AD3E8543634F}" dt="2024-11-14T11:52:56.034" v="22" actId="47"/>
        <pc:sldMkLst>
          <pc:docMk/>
          <pc:sldMk cId="2692952276" sldId="504"/>
        </pc:sldMkLst>
      </pc:sldChg>
      <pc:sldChg chg="del">
        <pc:chgData name="C.M, Roja" userId="3f7d0bc6-dbf6-4d6f-a169-d6fed478b298" providerId="ADAL" clId="{00A98EE2-FA7B-4911-9919-AD3E8543634F}" dt="2024-11-14T11:52:37.672" v="0" actId="47"/>
        <pc:sldMkLst>
          <pc:docMk/>
          <pc:sldMk cId="1778927091" sldId="505"/>
        </pc:sldMkLst>
      </pc:sldChg>
      <pc:sldChg chg="del">
        <pc:chgData name="C.M, Roja" userId="3f7d0bc6-dbf6-4d6f-a169-d6fed478b298" providerId="ADAL" clId="{00A98EE2-FA7B-4911-9919-AD3E8543634F}" dt="2024-11-14T11:52:54.261" v="14" actId="47"/>
        <pc:sldMkLst>
          <pc:docMk/>
          <pc:sldMk cId="91750246" sldId="507"/>
        </pc:sldMkLst>
      </pc:sldChg>
      <pc:sldChg chg="del">
        <pc:chgData name="C.M, Roja" userId="3f7d0bc6-dbf6-4d6f-a169-d6fed478b298" providerId="ADAL" clId="{00A98EE2-FA7B-4911-9919-AD3E8543634F}" dt="2024-11-14T11:52:39.215" v="2" actId="47"/>
        <pc:sldMkLst>
          <pc:docMk/>
          <pc:sldMk cId="3418295551" sldId="508"/>
        </pc:sldMkLst>
      </pc:sldChg>
      <pc:sldChg chg="del">
        <pc:chgData name="C.M, Roja" userId="3f7d0bc6-dbf6-4d6f-a169-d6fed478b298" providerId="ADAL" clId="{00A98EE2-FA7B-4911-9919-AD3E8543634F}" dt="2024-11-14T11:52:54.589" v="16" actId="47"/>
        <pc:sldMkLst>
          <pc:docMk/>
          <pc:sldMk cId="1929583867" sldId="509"/>
        </pc:sldMkLst>
      </pc:sldChg>
      <pc:sldChg chg="del">
        <pc:chgData name="C.M, Roja" userId="3f7d0bc6-dbf6-4d6f-a169-d6fed478b298" providerId="ADAL" clId="{00A98EE2-FA7B-4911-9919-AD3E8543634F}" dt="2024-11-14T11:52:54.417" v="15" actId="47"/>
        <pc:sldMkLst>
          <pc:docMk/>
          <pc:sldMk cId="3670066245" sldId="510"/>
        </pc:sldMkLst>
      </pc:sldChg>
      <pc:sldChg chg="del">
        <pc:chgData name="C.M, Roja" userId="3f7d0bc6-dbf6-4d6f-a169-d6fed478b298" providerId="ADAL" clId="{00A98EE2-FA7B-4911-9919-AD3E8543634F}" dt="2024-11-14T11:52:39.765" v="3" actId="47"/>
        <pc:sldMkLst>
          <pc:docMk/>
          <pc:sldMk cId="902809411" sldId="513"/>
        </pc:sldMkLst>
      </pc:sldChg>
      <pc:sldChg chg="del">
        <pc:chgData name="C.M, Roja" userId="3f7d0bc6-dbf6-4d6f-a169-d6fed478b298" providerId="ADAL" clId="{00A98EE2-FA7B-4911-9919-AD3E8543634F}" dt="2024-11-14T11:52:40.095" v="4" actId="47"/>
        <pc:sldMkLst>
          <pc:docMk/>
          <pc:sldMk cId="2888064988" sldId="514"/>
        </pc:sldMkLst>
      </pc:sldChg>
      <pc:sldChg chg="del">
        <pc:chgData name="C.M, Roja" userId="3f7d0bc6-dbf6-4d6f-a169-d6fed478b298" providerId="ADAL" clId="{00A98EE2-FA7B-4911-9919-AD3E8543634F}" dt="2024-11-14T11:52:40.582" v="5" actId="47"/>
        <pc:sldMkLst>
          <pc:docMk/>
          <pc:sldMk cId="1986990956" sldId="515"/>
        </pc:sldMkLst>
      </pc:sldChg>
      <pc:sldChg chg="del">
        <pc:chgData name="C.M, Roja" userId="3f7d0bc6-dbf6-4d6f-a169-d6fed478b298" providerId="ADAL" clId="{00A98EE2-FA7B-4911-9919-AD3E8543634F}" dt="2024-11-14T11:52:42.846" v="6" actId="47"/>
        <pc:sldMkLst>
          <pc:docMk/>
          <pc:sldMk cId="1526422383" sldId="516"/>
        </pc:sldMkLst>
      </pc:sldChg>
      <pc:sldChg chg="del">
        <pc:chgData name="C.M, Roja" userId="3f7d0bc6-dbf6-4d6f-a169-d6fed478b298" providerId="ADAL" clId="{00A98EE2-FA7B-4911-9919-AD3E8543634F}" dt="2024-11-14T11:52:56.176" v="23" actId="47"/>
        <pc:sldMkLst>
          <pc:docMk/>
          <pc:sldMk cId="3880248519" sldId="517"/>
        </pc:sldMkLst>
      </pc:sldChg>
      <pc:sldChg chg="del">
        <pc:chgData name="C.M, Roja" userId="3f7d0bc6-dbf6-4d6f-a169-d6fed478b298" providerId="ADAL" clId="{00A98EE2-FA7B-4911-9919-AD3E8543634F}" dt="2024-11-14T11:52:56.491" v="24" actId="47"/>
        <pc:sldMkLst>
          <pc:docMk/>
          <pc:sldMk cId="4014778839" sldId="518"/>
        </pc:sldMkLst>
      </pc:sldChg>
      <pc:sldChg chg="del">
        <pc:chgData name="C.M, Roja" userId="3f7d0bc6-dbf6-4d6f-a169-d6fed478b298" providerId="ADAL" clId="{00A98EE2-FA7B-4911-9919-AD3E8543634F}" dt="2024-11-14T11:52:56.774" v="25" actId="47"/>
        <pc:sldMkLst>
          <pc:docMk/>
          <pc:sldMk cId="129630916" sldId="519"/>
        </pc:sldMkLst>
      </pc:sldChg>
      <pc:sldChg chg="del">
        <pc:chgData name="C.M, Roja" userId="3f7d0bc6-dbf6-4d6f-a169-d6fed478b298" providerId="ADAL" clId="{00A98EE2-FA7B-4911-9919-AD3E8543634F}" dt="2024-11-14T11:52:56.978" v="26" actId="47"/>
        <pc:sldMkLst>
          <pc:docMk/>
          <pc:sldMk cId="1935137611" sldId="520"/>
        </pc:sldMkLst>
      </pc:sldChg>
      <pc:sldChg chg="del">
        <pc:chgData name="C.M, Roja" userId="3f7d0bc6-dbf6-4d6f-a169-d6fed478b298" providerId="ADAL" clId="{00A98EE2-FA7B-4911-9919-AD3E8543634F}" dt="2024-11-14T11:52:57.166" v="27" actId="47"/>
        <pc:sldMkLst>
          <pc:docMk/>
          <pc:sldMk cId="1909914911" sldId="521"/>
        </pc:sldMkLst>
      </pc:sldChg>
      <pc:sldChg chg="del">
        <pc:chgData name="C.M, Roja" userId="3f7d0bc6-dbf6-4d6f-a169-d6fed478b298" providerId="ADAL" clId="{00A98EE2-FA7B-4911-9919-AD3E8543634F}" dt="2024-11-14T11:52:57.402" v="28" actId="47"/>
        <pc:sldMkLst>
          <pc:docMk/>
          <pc:sldMk cId="723761027" sldId="522"/>
        </pc:sldMkLst>
      </pc:sldChg>
      <pc:sldChg chg="del">
        <pc:chgData name="C.M, Roja" userId="3f7d0bc6-dbf6-4d6f-a169-d6fed478b298" providerId="ADAL" clId="{00A98EE2-FA7B-4911-9919-AD3E8543634F}" dt="2024-11-14T11:52:57.686" v="29" actId="47"/>
        <pc:sldMkLst>
          <pc:docMk/>
          <pc:sldMk cId="3634675227" sldId="523"/>
        </pc:sldMkLst>
      </pc:sldChg>
      <pc:sldChg chg="del">
        <pc:chgData name="C.M, Roja" userId="3f7d0bc6-dbf6-4d6f-a169-d6fed478b298" providerId="ADAL" clId="{00A98EE2-FA7B-4911-9919-AD3E8543634F}" dt="2024-11-14T11:52:58.031" v="30" actId="47"/>
        <pc:sldMkLst>
          <pc:docMk/>
          <pc:sldMk cId="3849832781" sldId="524"/>
        </pc:sldMkLst>
      </pc:sldChg>
      <pc:sldChg chg="del">
        <pc:chgData name="C.M, Roja" userId="3f7d0bc6-dbf6-4d6f-a169-d6fed478b298" providerId="ADAL" clId="{00A98EE2-FA7B-4911-9919-AD3E8543634F}" dt="2024-11-14T11:53:01.324" v="31" actId="47"/>
        <pc:sldMkLst>
          <pc:docMk/>
          <pc:sldMk cId="2734602853" sldId="525"/>
        </pc:sldMkLst>
      </pc:sldChg>
    </pc:docChg>
  </pc:docChgLst>
  <pc:docChgLst>
    <pc:chgData name="Roja" userId="3f7d0bc6-dbf6-4d6f-a169-d6fed478b298" providerId="ADAL" clId="{433777DD-36E3-4B34-8224-1BC3743E0991}"/>
    <pc:docChg chg="undo custSel addSld modSld">
      <pc:chgData name="Roja" userId="3f7d0bc6-dbf6-4d6f-a169-d6fed478b298" providerId="ADAL" clId="{433777DD-36E3-4B34-8224-1BC3743E0991}" dt="2024-08-30T14:46:43.442" v="189" actId="20577"/>
      <pc:docMkLst>
        <pc:docMk/>
      </pc:docMkLst>
      <pc:sldChg chg="modSp mod">
        <pc:chgData name="Roja" userId="3f7d0bc6-dbf6-4d6f-a169-d6fed478b298" providerId="ADAL" clId="{433777DD-36E3-4B34-8224-1BC3743E0991}" dt="2024-08-30T14:46:43.442" v="189" actId="20577"/>
        <pc:sldMkLst>
          <pc:docMk/>
          <pc:sldMk cId="2830994021" sldId="469"/>
        </pc:sldMkLst>
      </pc:sldChg>
      <pc:sldChg chg="addSp delSp modSp new mod">
        <pc:chgData name="Roja" userId="3f7d0bc6-dbf6-4d6f-a169-d6fed478b298" providerId="ADAL" clId="{433777DD-36E3-4B34-8224-1BC3743E0991}" dt="2024-08-30T13:45:39.882" v="165" actId="20577"/>
        <pc:sldMkLst>
          <pc:docMk/>
          <pc:sldMk cId="1711242263" sldId="485"/>
        </pc:sldMkLst>
      </pc:sldChg>
      <pc:sldChg chg="addSp delSp modSp new mod">
        <pc:chgData name="Roja" userId="3f7d0bc6-dbf6-4d6f-a169-d6fed478b298" providerId="ADAL" clId="{433777DD-36E3-4B34-8224-1BC3743E0991}" dt="2024-08-30T13:45:51.227" v="169" actId="20577"/>
        <pc:sldMkLst>
          <pc:docMk/>
          <pc:sldMk cId="1840358710" sldId="486"/>
        </pc:sldMkLst>
      </pc:sldChg>
    </pc:docChg>
  </pc:docChgLst>
  <pc:docChgLst>
    <pc:chgData clId="Web-{3407DFAA-F551-0152-2ED5-EE39A2F085A2}"/>
    <pc:docChg chg="modSld">
      <pc:chgData name="" userId="" providerId="" clId="Web-{3407DFAA-F551-0152-2ED5-EE39A2F085A2}" dt="2025-08-25T09:22:04.432" v="0" actId="14100"/>
      <pc:docMkLst>
        <pc:docMk/>
      </pc:docMkLst>
      <pc:sldChg chg="modSp">
        <pc:chgData name="" userId="" providerId="" clId="Web-{3407DFAA-F551-0152-2ED5-EE39A2F085A2}" dt="2025-08-25T09:22:04.432" v="0" actId="14100"/>
        <pc:sldMkLst>
          <pc:docMk/>
          <pc:sldMk cId="3128460175" sldId="414"/>
        </pc:sldMkLst>
        <pc:spChg chg="mod">
          <ac:chgData name="" userId="" providerId="" clId="Web-{3407DFAA-F551-0152-2ED5-EE39A2F085A2}" dt="2025-08-25T09:22:04.432" v="0" actId="14100"/>
          <ac:spMkLst>
            <pc:docMk/>
            <pc:sldMk cId="3128460175" sldId="414"/>
            <ac:spMk id="7" creationId="{80A0F69B-72CA-54A1-0AA6-BD3C0E24AB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Elevance Sans"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Elevance Sans" pitchFamily="2" charset="77"/>
              </a:defRPr>
            </a:lvl1pPr>
          </a:lstStyle>
          <a:p>
            <a:fld id="{40C36D6C-D64D-5C49-BA05-1247137E2D8B}" type="datetimeFigureOut">
              <a:rPr lang="en-US" smtClean="0"/>
              <a:pPr/>
              <a:t>8/25/2025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Elevance Sans"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Elevance Sans" pitchFamily="2" charset="77"/>
              </a:defRPr>
            </a:lvl1pPr>
          </a:lstStyle>
          <a:p>
            <a:fld id="{FF050AAF-C99E-5E47-BF9E-3FBCE85A751F}" type="slidenum">
              <a:rPr lang="en-US" smtClean="0"/>
              <a:pPr/>
              <a:t>‹#›</a:t>
            </a:fld>
            <a:endParaRPr lang="en-US" dirty="0"/>
          </a:p>
        </p:txBody>
      </p:sp>
    </p:spTree>
    <p:extLst>
      <p:ext uri="{BB962C8B-B14F-4D97-AF65-F5344CB8AC3E}">
        <p14:creationId xmlns:p14="http://schemas.microsoft.com/office/powerpoint/2010/main" val="418684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Elevance Sans" pitchFamily="2" charset="77"/>
        <a:ea typeface="+mn-ea"/>
        <a:cs typeface="+mn-cs"/>
      </a:defRPr>
    </a:lvl1pPr>
    <a:lvl2pPr marL="457200" algn="l" defTabSz="914400" rtl="0" eaLnBrk="1" latinLnBrk="0" hangingPunct="1">
      <a:defRPr sz="1200" b="0" i="0" kern="1200">
        <a:solidFill>
          <a:schemeClr val="tx1"/>
        </a:solidFill>
        <a:latin typeface="Elevance Sans" pitchFamily="2" charset="77"/>
        <a:ea typeface="+mn-ea"/>
        <a:cs typeface="+mn-cs"/>
      </a:defRPr>
    </a:lvl2pPr>
    <a:lvl3pPr marL="914400" algn="l" defTabSz="914400" rtl="0" eaLnBrk="1" latinLnBrk="0" hangingPunct="1">
      <a:defRPr sz="1200" b="0" i="0" kern="1200">
        <a:solidFill>
          <a:schemeClr val="tx1"/>
        </a:solidFill>
        <a:latin typeface="Elevance Sans" pitchFamily="2" charset="77"/>
        <a:ea typeface="+mn-ea"/>
        <a:cs typeface="+mn-cs"/>
      </a:defRPr>
    </a:lvl3pPr>
    <a:lvl4pPr marL="1371600" algn="l" defTabSz="914400" rtl="0" eaLnBrk="1" latinLnBrk="0" hangingPunct="1">
      <a:defRPr sz="1200" b="0" i="0" kern="1200">
        <a:solidFill>
          <a:schemeClr val="tx1"/>
        </a:solidFill>
        <a:latin typeface="Elevance Sans" pitchFamily="2" charset="77"/>
        <a:ea typeface="+mn-ea"/>
        <a:cs typeface="+mn-cs"/>
      </a:defRPr>
    </a:lvl4pPr>
    <a:lvl5pPr marL="1828800" algn="l" defTabSz="914400" rtl="0" eaLnBrk="1" latinLnBrk="0" hangingPunct="1">
      <a:defRPr sz="1200" b="0" i="0" kern="1200">
        <a:solidFill>
          <a:schemeClr val="tx1"/>
        </a:solidFill>
        <a:latin typeface="Elevance Sans"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3</a:t>
            </a:fld>
            <a:endParaRPr lang="en-US" dirty="0"/>
          </a:p>
        </p:txBody>
      </p:sp>
    </p:spTree>
    <p:extLst>
      <p:ext uri="{BB962C8B-B14F-4D97-AF65-F5344CB8AC3E}">
        <p14:creationId xmlns:p14="http://schemas.microsoft.com/office/powerpoint/2010/main" val="227642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4</a:t>
            </a:fld>
            <a:endParaRPr lang="en-US" dirty="0"/>
          </a:p>
        </p:txBody>
      </p:sp>
    </p:spTree>
    <p:extLst>
      <p:ext uri="{BB962C8B-B14F-4D97-AF65-F5344CB8AC3E}">
        <p14:creationId xmlns:p14="http://schemas.microsoft.com/office/powerpoint/2010/main" val="51426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ffectLst/>
              </a:rPr>
            </a:br>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6</a:t>
            </a:fld>
            <a:endParaRPr lang="en-US" dirty="0"/>
          </a:p>
        </p:txBody>
      </p:sp>
    </p:spTree>
    <p:extLst>
      <p:ext uri="{BB962C8B-B14F-4D97-AF65-F5344CB8AC3E}">
        <p14:creationId xmlns:p14="http://schemas.microsoft.com/office/powerpoint/2010/main" val="234505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1.The different combination of input features that are used for modelling.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b="0" i="0" dirty="0">
                <a:solidFill>
                  <a:srgbClr val="3D3929"/>
                </a:solidFill>
                <a:effectLst/>
                <a:highlight>
                  <a:srgbClr val="F0EEE5"/>
                </a:highlight>
                <a:latin typeface="__styreneB_5d855b"/>
              </a:rPr>
              <a:t> The pattern for the IHAN models with digits in their name is like so </a:t>
            </a:r>
            <a:r>
              <a:rPr lang="en-US" dirty="0"/>
              <a:t>The first digit in the IHAN model name represents the number of codes used as input features, The second digit represents whether the lab pair (revenue code) is used or not: 0 indicates the lab pair is not used. The third digit represents whether the static features, namely age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7</a:t>
            </a:fld>
            <a:endParaRPr lang="en-US" dirty="0"/>
          </a:p>
        </p:txBody>
      </p:sp>
    </p:spTree>
    <p:extLst>
      <p:ext uri="{BB962C8B-B14F-4D97-AF65-F5344CB8AC3E}">
        <p14:creationId xmlns:p14="http://schemas.microsoft.com/office/powerpoint/2010/main" val="105537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00"/>
                </a:highlight>
              </a:rPr>
              <a:t>past 24 months countback from the delivery date – </a:t>
            </a:r>
            <a:r>
              <a:rPr lang="en-US">
                <a:highlight>
                  <a:srgbClr val="FFFF00"/>
                </a:highlight>
              </a:rPr>
              <a:t>input features ?</a:t>
            </a:r>
          </a:p>
          <a:p>
            <a:endParaRPr lang="en-US">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8</a:t>
            </a:fld>
            <a:endParaRPr lang="en-US" dirty="0"/>
          </a:p>
        </p:txBody>
      </p:sp>
    </p:spTree>
    <p:extLst>
      <p:ext uri="{BB962C8B-B14F-4D97-AF65-F5344CB8AC3E}">
        <p14:creationId xmlns:p14="http://schemas.microsoft.com/office/powerpoint/2010/main" val="147567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braces features indicates what are the static features are used for the modelling. </a:t>
            </a:r>
          </a:p>
        </p:txBody>
      </p:sp>
      <p:sp>
        <p:nvSpPr>
          <p:cNvPr id="4" name="Slide Number Placeholder 3"/>
          <p:cNvSpPr>
            <a:spLocks noGrp="1"/>
          </p:cNvSpPr>
          <p:nvPr>
            <p:ph type="sldNum" sz="quarter" idx="5"/>
          </p:nvPr>
        </p:nvSpPr>
        <p:spPr/>
        <p:txBody>
          <a:bodyPr/>
          <a:lstStyle/>
          <a:p>
            <a:fld id="{FF050AAF-C99E-5E47-BF9E-3FBCE85A751F}" type="slidenum">
              <a:rPr lang="en-US" smtClean="0"/>
              <a:pPr/>
              <a:t>9</a:t>
            </a:fld>
            <a:endParaRPr lang="en-US" dirty="0"/>
          </a:p>
        </p:txBody>
      </p:sp>
    </p:spTree>
    <p:extLst>
      <p:ext uri="{BB962C8B-B14F-4D97-AF65-F5344CB8AC3E}">
        <p14:creationId xmlns:p14="http://schemas.microsoft.com/office/powerpoint/2010/main" val="95321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18</a:t>
            </a:fld>
            <a:endParaRPr lang="en-US" dirty="0"/>
          </a:p>
        </p:txBody>
      </p:sp>
    </p:spTree>
    <p:extLst>
      <p:ext uri="{BB962C8B-B14F-4D97-AF65-F5344CB8AC3E}">
        <p14:creationId xmlns:p14="http://schemas.microsoft.com/office/powerpoint/2010/main" val="296347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t>19</a:t>
            </a:fld>
            <a:endParaRPr lang="en-US" dirty="0"/>
          </a:p>
        </p:txBody>
      </p:sp>
    </p:spTree>
    <p:extLst>
      <p:ext uri="{BB962C8B-B14F-4D97-AF65-F5344CB8AC3E}">
        <p14:creationId xmlns:p14="http://schemas.microsoft.com/office/powerpoint/2010/main" val="376154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3.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7.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14.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3.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11403806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9" y="4517136"/>
            <a:ext cx="5638800" cy="228600"/>
          </a:xfrm>
          <a:prstGeom prst="rect">
            <a:avLst/>
          </a:prstGeo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11">
            <a:extLst>
              <a:ext uri="{FF2B5EF4-FFF2-40B4-BE49-F238E27FC236}">
                <a16:creationId xmlns:a16="http://schemas.microsoft.com/office/drawing/2014/main" id="{1FF0BD0F-29F1-5746-9751-EC930E120D34}"/>
              </a:ext>
            </a:extLst>
          </p:cNvPr>
          <p:cNvSpPr>
            <a:spLocks noGrp="1"/>
          </p:cNvSpPr>
          <p:nvPr>
            <p:ph type="body" sz="quarter" idx="11" hasCustomPrompt="1"/>
          </p:nvPr>
        </p:nvSpPr>
        <p:spPr>
          <a:xfrm>
            <a:off x="415089" y="4758997"/>
            <a:ext cx="5638800" cy="224536"/>
          </a:xfrm>
          <a:prstGeom prst="rect">
            <a:avLst/>
          </a:prstGeom>
        </p:spPr>
        <p:txBody>
          <a:bodyPr vert="horz" lIns="0" tIns="0" rIns="0" bIns="0" rtlCol="0">
            <a:noAutofit/>
          </a:bodyPr>
          <a:lstStyle>
            <a:lvl1pPr>
              <a:defRPr lang="en-US" sz="1800" i="0" dirty="0">
                <a:latin typeface="+mn-lt"/>
              </a:defRPr>
            </a:lvl1pPr>
          </a:lstStyle>
          <a:p>
            <a:pPr lvl="0"/>
            <a:r>
              <a:rPr lang="en-US" dirty="0"/>
              <a:t>Click to add date</a:t>
            </a:r>
          </a:p>
        </p:txBody>
      </p:sp>
      <p:sp>
        <p:nvSpPr>
          <p:cNvPr id="10" name="Title 1">
            <a:extLst>
              <a:ext uri="{FF2B5EF4-FFF2-40B4-BE49-F238E27FC236}">
                <a16:creationId xmlns:a16="http://schemas.microsoft.com/office/drawing/2014/main" id="{42A56EB4-D385-CA47-98BE-9B9C64B5BD70}"/>
              </a:ext>
            </a:extLst>
          </p:cNvPr>
          <p:cNvSpPr>
            <a:spLocks noGrp="1"/>
          </p:cNvSpPr>
          <p:nvPr>
            <p:ph type="ctrTitle" hasCustomPrompt="1"/>
          </p:nvPr>
        </p:nvSpPr>
        <p:spPr>
          <a:xfrm>
            <a:off x="415089" y="2587226"/>
            <a:ext cx="8349500" cy="1567689"/>
          </a:xfrm>
        </p:spPr>
        <p:txBody>
          <a:bodyPr vert="horz" anchor="b" anchorCtr="0"/>
          <a:lstStyle>
            <a:lvl1pPr algn="l">
              <a:defRPr sz="5200">
                <a:solidFill>
                  <a:schemeClr val="tx1"/>
                </a:solidFill>
              </a:defRPr>
            </a:lvl1pPr>
          </a:lstStyle>
          <a:p>
            <a:r>
              <a:rPr lang="en-US" dirty="0"/>
              <a:t>Click to add</a:t>
            </a:r>
            <a:br>
              <a:rPr lang="en-US" dirty="0"/>
            </a:br>
            <a:r>
              <a:rPr lang="en-US" dirty="0"/>
              <a:t>presentation title</a:t>
            </a:r>
          </a:p>
        </p:txBody>
      </p:sp>
      <p:pic>
        <p:nvPicPr>
          <p:cNvPr id="15" name="Graphic 14">
            <a:extLst>
              <a:ext uri="{FF2B5EF4-FFF2-40B4-BE49-F238E27FC236}">
                <a16:creationId xmlns:a16="http://schemas.microsoft.com/office/drawing/2014/main" id="{CEEC8927-BEE8-3FC1-A519-8A7893FF155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342137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199" y="1694048"/>
            <a:ext cx="11274552" cy="4313052"/>
          </a:xfrm>
        </p:spPr>
        <p:txBody>
          <a:bodyPr vert="horz" lIns="0" tIns="0" rIns="0" bIns="0" rtlCol="0">
            <a:noAutofit/>
          </a:bodyPr>
          <a:lstStyle>
            <a:lvl1pPr>
              <a:buClr>
                <a:schemeClr val="bg1"/>
              </a:buClr>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buClr>
                <a:schemeClr val="bg1"/>
              </a:buClr>
              <a:defRPr lang="en-US" dirty="0">
                <a:solidFill>
                  <a:schemeClr val="bg1"/>
                </a:solidFill>
              </a:defRPr>
            </a:lvl4pPr>
            <a:lvl5pPr>
              <a:buClr>
                <a:schemeClr val="bg1"/>
              </a:buClr>
              <a:defRPr lang="en-US" dirty="0">
                <a:solidFill>
                  <a:schemeClr val="bg1"/>
                </a:solidFill>
              </a:defRPr>
            </a:lvl5pPr>
            <a:lvl6pPr>
              <a:buClr>
                <a:schemeClr val="bg1"/>
              </a:buClr>
              <a:defRPr>
                <a:solidFill>
                  <a:schemeClr val="bg1"/>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41129BB6-0921-694D-A4A8-DD9B3AD0260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4" name="Text Placeholder 3">
            <a:extLst>
              <a:ext uri="{FF2B5EF4-FFF2-40B4-BE49-F238E27FC236}">
                <a16:creationId xmlns:a16="http://schemas.microsoft.com/office/drawing/2014/main" id="{58FAD17C-722E-2194-C51B-1C834EBB712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3831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73454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6FE5EBD5-3136-174B-831A-04B8DF69E5D6}"/>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9" name="Content Placeholder 5">
            <a:extLst>
              <a:ext uri="{FF2B5EF4-FFF2-40B4-BE49-F238E27FC236}">
                <a16:creationId xmlns:a16="http://schemas.microsoft.com/office/drawing/2014/main" id="{A1E52CE3-22DF-5A41-9EAD-D5575B3917AE}"/>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B19BAFD-D309-457C-FA11-8DA8B91BD7C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475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8206909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5AB35AA-8D35-7641-A957-D4B0335C4E6D}"/>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2" name="Content Placeholder 5">
            <a:extLst>
              <a:ext uri="{FF2B5EF4-FFF2-40B4-BE49-F238E27FC236}">
                <a16:creationId xmlns:a16="http://schemas.microsoft.com/office/drawing/2014/main" id="{EBAB0896-32F4-184C-AB6B-8BD1DC29EDF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737AFD7F-3700-A74E-A770-258AE729175D}"/>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F049AB0-2699-E4A5-AE74-ECA75F9891B4}"/>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730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3017317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AD385E59-9CC5-9871-4EB1-B364647AAFA5}"/>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lnSpc>
                <a:spcPct val="10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89E427DA-4D2F-C091-BBC3-51007DCBA33D}"/>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A93994B7-A0C7-265E-120E-98F5D0653416}"/>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D44DF59-6C6E-B941-C523-A61E7A097C9C}"/>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3AD5E377-423A-C7AA-84A4-10D32795F03C}"/>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163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8248009B-972F-3AE9-7E12-F09363AE867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3555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F62E-226D-824B-B8DB-2C89D7A653EA}"/>
              </a:ext>
            </a:extLst>
          </p:cNvPr>
          <p:cNvSpPr>
            <a:spLocks noGrp="1"/>
          </p:cNvSpPr>
          <p:nvPr>
            <p:ph type="title" hasCustomPrompt="1"/>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8FE593D0-EE65-A94C-979B-4EB5160A52D5}"/>
              </a:ext>
            </a:extLst>
          </p:cNvPr>
          <p:cNvSpPr>
            <a:spLocks noGrp="1"/>
          </p:cNvSpPr>
          <p:nvPr>
            <p:ph type="body" sz="quarter" idx="12" hasCustomPrompt="1"/>
          </p:nvPr>
        </p:nvSpPr>
        <p:spPr>
          <a:xfrm>
            <a:off x="46355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6" name="Text Placeholder 4">
            <a:extLst>
              <a:ext uri="{FF2B5EF4-FFF2-40B4-BE49-F238E27FC236}">
                <a16:creationId xmlns:a16="http://schemas.microsoft.com/office/drawing/2014/main" id="{A4F42A18-507B-2A47-B6EA-97335445F084}"/>
              </a:ext>
            </a:extLst>
          </p:cNvPr>
          <p:cNvSpPr>
            <a:spLocks noGrp="1"/>
          </p:cNvSpPr>
          <p:nvPr>
            <p:ph type="body" sz="quarter" idx="13" hasCustomPrompt="1"/>
          </p:nvPr>
        </p:nvSpPr>
        <p:spPr>
          <a:xfrm>
            <a:off x="46355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8" name="Picture Placeholder 7">
            <a:extLst>
              <a:ext uri="{FF2B5EF4-FFF2-40B4-BE49-F238E27FC236}">
                <a16:creationId xmlns:a16="http://schemas.microsoft.com/office/drawing/2014/main" id="{7136F8D8-9E9A-7C43-880A-D35701E32683}"/>
              </a:ext>
            </a:extLst>
          </p:cNvPr>
          <p:cNvSpPr>
            <a:spLocks noGrp="1"/>
          </p:cNvSpPr>
          <p:nvPr>
            <p:ph type="pic" sz="quarter" idx="14"/>
          </p:nvPr>
        </p:nvSpPr>
        <p:spPr>
          <a:xfrm>
            <a:off x="84613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9" name="Text Placeholder 4">
            <a:extLst>
              <a:ext uri="{FF2B5EF4-FFF2-40B4-BE49-F238E27FC236}">
                <a16:creationId xmlns:a16="http://schemas.microsoft.com/office/drawing/2014/main" id="{9ADE556B-B119-6F48-A31A-9BF6AEDC91BB}"/>
              </a:ext>
            </a:extLst>
          </p:cNvPr>
          <p:cNvSpPr>
            <a:spLocks noGrp="1"/>
          </p:cNvSpPr>
          <p:nvPr>
            <p:ph type="body" sz="quarter" idx="15" hasCustomPrompt="1"/>
          </p:nvPr>
        </p:nvSpPr>
        <p:spPr>
          <a:xfrm>
            <a:off x="237911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0" name="Text Placeholder 4">
            <a:extLst>
              <a:ext uri="{FF2B5EF4-FFF2-40B4-BE49-F238E27FC236}">
                <a16:creationId xmlns:a16="http://schemas.microsoft.com/office/drawing/2014/main" id="{DBE864A2-9804-E543-A5CE-8D60A0A295DC}"/>
              </a:ext>
            </a:extLst>
          </p:cNvPr>
          <p:cNvSpPr>
            <a:spLocks noGrp="1"/>
          </p:cNvSpPr>
          <p:nvPr>
            <p:ph type="body" sz="quarter" idx="16" hasCustomPrompt="1"/>
          </p:nvPr>
        </p:nvSpPr>
        <p:spPr>
          <a:xfrm>
            <a:off x="237911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1" name="Picture Placeholder 7">
            <a:extLst>
              <a:ext uri="{FF2B5EF4-FFF2-40B4-BE49-F238E27FC236}">
                <a16:creationId xmlns:a16="http://schemas.microsoft.com/office/drawing/2014/main" id="{B419F68C-84F4-CA45-BF35-6C80E7E9133B}"/>
              </a:ext>
            </a:extLst>
          </p:cNvPr>
          <p:cNvSpPr>
            <a:spLocks noGrp="1"/>
          </p:cNvSpPr>
          <p:nvPr>
            <p:ph type="pic" sz="quarter" idx="17"/>
          </p:nvPr>
        </p:nvSpPr>
        <p:spPr>
          <a:xfrm>
            <a:off x="276170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2" name="Text Placeholder 4">
            <a:extLst>
              <a:ext uri="{FF2B5EF4-FFF2-40B4-BE49-F238E27FC236}">
                <a16:creationId xmlns:a16="http://schemas.microsoft.com/office/drawing/2014/main" id="{01CB1C99-74B5-174F-98C0-171233B66025}"/>
              </a:ext>
            </a:extLst>
          </p:cNvPr>
          <p:cNvSpPr>
            <a:spLocks noGrp="1"/>
          </p:cNvSpPr>
          <p:nvPr>
            <p:ph type="body" sz="quarter" idx="18" hasCustomPrompt="1"/>
          </p:nvPr>
        </p:nvSpPr>
        <p:spPr>
          <a:xfrm>
            <a:off x="4308035"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3" name="Text Placeholder 4">
            <a:extLst>
              <a:ext uri="{FF2B5EF4-FFF2-40B4-BE49-F238E27FC236}">
                <a16:creationId xmlns:a16="http://schemas.microsoft.com/office/drawing/2014/main" id="{824E4549-6E6F-7745-AB1B-8EDC747F883F}"/>
              </a:ext>
            </a:extLst>
          </p:cNvPr>
          <p:cNvSpPr>
            <a:spLocks noGrp="1"/>
          </p:cNvSpPr>
          <p:nvPr>
            <p:ph type="body" sz="quarter" idx="19" hasCustomPrompt="1"/>
          </p:nvPr>
        </p:nvSpPr>
        <p:spPr>
          <a:xfrm>
            <a:off x="4308035"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4" name="Picture Placeholder 7">
            <a:extLst>
              <a:ext uri="{FF2B5EF4-FFF2-40B4-BE49-F238E27FC236}">
                <a16:creationId xmlns:a16="http://schemas.microsoft.com/office/drawing/2014/main" id="{29D27A29-F9E8-6346-A5EF-5DA6EA07F1CC}"/>
              </a:ext>
            </a:extLst>
          </p:cNvPr>
          <p:cNvSpPr>
            <a:spLocks noGrp="1"/>
          </p:cNvSpPr>
          <p:nvPr>
            <p:ph type="pic" sz="quarter" idx="20"/>
          </p:nvPr>
        </p:nvSpPr>
        <p:spPr>
          <a:xfrm>
            <a:off x="4690622"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5" name="Text Placeholder 4">
            <a:extLst>
              <a:ext uri="{FF2B5EF4-FFF2-40B4-BE49-F238E27FC236}">
                <a16:creationId xmlns:a16="http://schemas.microsoft.com/office/drawing/2014/main" id="{CEBB509A-6317-3047-B130-69533D44DA2C}"/>
              </a:ext>
            </a:extLst>
          </p:cNvPr>
          <p:cNvSpPr>
            <a:spLocks noGrp="1"/>
          </p:cNvSpPr>
          <p:nvPr>
            <p:ph type="body" sz="quarter" idx="21" hasCustomPrompt="1"/>
          </p:nvPr>
        </p:nvSpPr>
        <p:spPr>
          <a:xfrm>
            <a:off x="621692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6" name="Text Placeholder 4">
            <a:extLst>
              <a:ext uri="{FF2B5EF4-FFF2-40B4-BE49-F238E27FC236}">
                <a16:creationId xmlns:a16="http://schemas.microsoft.com/office/drawing/2014/main" id="{87C8E29D-1DF4-E64B-B1A0-057FB56DD8F8}"/>
              </a:ext>
            </a:extLst>
          </p:cNvPr>
          <p:cNvSpPr>
            <a:spLocks noGrp="1"/>
          </p:cNvSpPr>
          <p:nvPr>
            <p:ph type="body" sz="quarter" idx="22" hasCustomPrompt="1"/>
          </p:nvPr>
        </p:nvSpPr>
        <p:spPr>
          <a:xfrm>
            <a:off x="621692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7" name="Picture Placeholder 7">
            <a:extLst>
              <a:ext uri="{FF2B5EF4-FFF2-40B4-BE49-F238E27FC236}">
                <a16:creationId xmlns:a16="http://schemas.microsoft.com/office/drawing/2014/main" id="{0BD9928C-5B7E-4748-9D80-5DE690EE3BC9}"/>
              </a:ext>
            </a:extLst>
          </p:cNvPr>
          <p:cNvSpPr>
            <a:spLocks noGrp="1"/>
          </p:cNvSpPr>
          <p:nvPr>
            <p:ph type="pic" sz="quarter" idx="23"/>
          </p:nvPr>
        </p:nvSpPr>
        <p:spPr>
          <a:xfrm>
            <a:off x="659951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8" name="Text Placeholder 4">
            <a:extLst>
              <a:ext uri="{FF2B5EF4-FFF2-40B4-BE49-F238E27FC236}">
                <a16:creationId xmlns:a16="http://schemas.microsoft.com/office/drawing/2014/main" id="{FE3CBF30-81DD-0A43-8A15-60197C866CAF}"/>
              </a:ext>
            </a:extLst>
          </p:cNvPr>
          <p:cNvSpPr>
            <a:spLocks noGrp="1"/>
          </p:cNvSpPr>
          <p:nvPr>
            <p:ph type="body" sz="quarter" idx="24" hasCustomPrompt="1"/>
          </p:nvPr>
        </p:nvSpPr>
        <p:spPr>
          <a:xfrm>
            <a:off x="813917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9" name="Text Placeholder 4">
            <a:extLst>
              <a:ext uri="{FF2B5EF4-FFF2-40B4-BE49-F238E27FC236}">
                <a16:creationId xmlns:a16="http://schemas.microsoft.com/office/drawing/2014/main" id="{199B807F-816B-6C48-B219-89F944F4EBAC}"/>
              </a:ext>
            </a:extLst>
          </p:cNvPr>
          <p:cNvSpPr>
            <a:spLocks noGrp="1"/>
          </p:cNvSpPr>
          <p:nvPr>
            <p:ph type="body" sz="quarter" idx="25" hasCustomPrompt="1"/>
          </p:nvPr>
        </p:nvSpPr>
        <p:spPr>
          <a:xfrm>
            <a:off x="813917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0" name="Picture Placeholder 7">
            <a:extLst>
              <a:ext uri="{FF2B5EF4-FFF2-40B4-BE49-F238E27FC236}">
                <a16:creationId xmlns:a16="http://schemas.microsoft.com/office/drawing/2014/main" id="{8A8BF656-1C8C-6649-A301-D3C1DB5EA165}"/>
              </a:ext>
            </a:extLst>
          </p:cNvPr>
          <p:cNvSpPr>
            <a:spLocks noGrp="1"/>
          </p:cNvSpPr>
          <p:nvPr>
            <p:ph type="pic" sz="quarter" idx="26"/>
          </p:nvPr>
        </p:nvSpPr>
        <p:spPr>
          <a:xfrm>
            <a:off x="852175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E97B3CF-F3AF-0847-973F-35EB62E0DB15}"/>
              </a:ext>
            </a:extLst>
          </p:cNvPr>
          <p:cNvSpPr>
            <a:spLocks noGrp="1"/>
          </p:cNvSpPr>
          <p:nvPr>
            <p:ph type="body" sz="quarter" idx="27" hasCustomPrompt="1"/>
          </p:nvPr>
        </p:nvSpPr>
        <p:spPr>
          <a:xfrm>
            <a:off x="1005473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2" name="Text Placeholder 4">
            <a:extLst>
              <a:ext uri="{FF2B5EF4-FFF2-40B4-BE49-F238E27FC236}">
                <a16:creationId xmlns:a16="http://schemas.microsoft.com/office/drawing/2014/main" id="{4000D23D-524D-D842-BDC0-1528A56D18D3}"/>
              </a:ext>
            </a:extLst>
          </p:cNvPr>
          <p:cNvSpPr>
            <a:spLocks noGrp="1"/>
          </p:cNvSpPr>
          <p:nvPr>
            <p:ph type="body" sz="quarter" idx="28" hasCustomPrompt="1"/>
          </p:nvPr>
        </p:nvSpPr>
        <p:spPr>
          <a:xfrm>
            <a:off x="1005473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3" name="Picture Placeholder 7">
            <a:extLst>
              <a:ext uri="{FF2B5EF4-FFF2-40B4-BE49-F238E27FC236}">
                <a16:creationId xmlns:a16="http://schemas.microsoft.com/office/drawing/2014/main" id="{8ACF24C7-C577-1740-83D4-188B3F6A4CCB}"/>
              </a:ext>
            </a:extLst>
          </p:cNvPr>
          <p:cNvSpPr>
            <a:spLocks noGrp="1"/>
          </p:cNvSpPr>
          <p:nvPr>
            <p:ph type="pic" sz="quarter" idx="29"/>
          </p:nvPr>
        </p:nvSpPr>
        <p:spPr>
          <a:xfrm>
            <a:off x="1043732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4" name="Text Placeholder 4">
            <a:extLst>
              <a:ext uri="{FF2B5EF4-FFF2-40B4-BE49-F238E27FC236}">
                <a16:creationId xmlns:a16="http://schemas.microsoft.com/office/drawing/2014/main" id="{E97CDEC1-E73D-F846-83AB-C6232AFCC7A0}"/>
              </a:ext>
            </a:extLst>
          </p:cNvPr>
          <p:cNvSpPr>
            <a:spLocks noGrp="1"/>
          </p:cNvSpPr>
          <p:nvPr>
            <p:ph type="body" sz="quarter" idx="30" hasCustomPrompt="1"/>
          </p:nvPr>
        </p:nvSpPr>
        <p:spPr>
          <a:xfrm>
            <a:off x="46355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5" name="Text Placeholder 4">
            <a:extLst>
              <a:ext uri="{FF2B5EF4-FFF2-40B4-BE49-F238E27FC236}">
                <a16:creationId xmlns:a16="http://schemas.microsoft.com/office/drawing/2014/main" id="{3A0FC742-28EF-1F4F-98A3-67EDF60D9541}"/>
              </a:ext>
            </a:extLst>
          </p:cNvPr>
          <p:cNvSpPr>
            <a:spLocks noGrp="1"/>
          </p:cNvSpPr>
          <p:nvPr>
            <p:ph type="body" sz="quarter" idx="31" hasCustomPrompt="1"/>
          </p:nvPr>
        </p:nvSpPr>
        <p:spPr>
          <a:xfrm>
            <a:off x="46355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6" name="Picture Placeholder 7">
            <a:extLst>
              <a:ext uri="{FF2B5EF4-FFF2-40B4-BE49-F238E27FC236}">
                <a16:creationId xmlns:a16="http://schemas.microsoft.com/office/drawing/2014/main" id="{AC2C9A8D-A59D-3545-BBA0-D20E682673F9}"/>
              </a:ext>
            </a:extLst>
          </p:cNvPr>
          <p:cNvSpPr>
            <a:spLocks noGrp="1"/>
          </p:cNvSpPr>
          <p:nvPr>
            <p:ph type="pic" sz="quarter" idx="32"/>
          </p:nvPr>
        </p:nvSpPr>
        <p:spPr>
          <a:xfrm>
            <a:off x="84613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7" name="Text Placeholder 4">
            <a:extLst>
              <a:ext uri="{FF2B5EF4-FFF2-40B4-BE49-F238E27FC236}">
                <a16:creationId xmlns:a16="http://schemas.microsoft.com/office/drawing/2014/main" id="{0A06A56F-E43A-8E47-894E-4A4CED51900B}"/>
              </a:ext>
            </a:extLst>
          </p:cNvPr>
          <p:cNvSpPr>
            <a:spLocks noGrp="1"/>
          </p:cNvSpPr>
          <p:nvPr>
            <p:ph type="body" sz="quarter" idx="33" hasCustomPrompt="1"/>
          </p:nvPr>
        </p:nvSpPr>
        <p:spPr>
          <a:xfrm>
            <a:off x="237911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8" name="Text Placeholder 4">
            <a:extLst>
              <a:ext uri="{FF2B5EF4-FFF2-40B4-BE49-F238E27FC236}">
                <a16:creationId xmlns:a16="http://schemas.microsoft.com/office/drawing/2014/main" id="{3273EA5D-FA5D-204D-B343-A30D7C321D28}"/>
              </a:ext>
            </a:extLst>
          </p:cNvPr>
          <p:cNvSpPr>
            <a:spLocks noGrp="1"/>
          </p:cNvSpPr>
          <p:nvPr>
            <p:ph type="body" sz="quarter" idx="34" hasCustomPrompt="1"/>
          </p:nvPr>
        </p:nvSpPr>
        <p:spPr>
          <a:xfrm>
            <a:off x="237911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9" name="Picture Placeholder 7">
            <a:extLst>
              <a:ext uri="{FF2B5EF4-FFF2-40B4-BE49-F238E27FC236}">
                <a16:creationId xmlns:a16="http://schemas.microsoft.com/office/drawing/2014/main" id="{820AB5A6-040E-7444-A303-397B423E04B0}"/>
              </a:ext>
            </a:extLst>
          </p:cNvPr>
          <p:cNvSpPr>
            <a:spLocks noGrp="1"/>
          </p:cNvSpPr>
          <p:nvPr>
            <p:ph type="pic" sz="quarter" idx="35"/>
          </p:nvPr>
        </p:nvSpPr>
        <p:spPr>
          <a:xfrm>
            <a:off x="276170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511F3BD3-8995-1046-8A62-EA88A88290BA}"/>
              </a:ext>
            </a:extLst>
          </p:cNvPr>
          <p:cNvSpPr>
            <a:spLocks noGrp="1"/>
          </p:cNvSpPr>
          <p:nvPr>
            <p:ph type="body" sz="quarter" idx="36" hasCustomPrompt="1"/>
          </p:nvPr>
        </p:nvSpPr>
        <p:spPr>
          <a:xfrm>
            <a:off x="4308035"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1" name="Text Placeholder 4">
            <a:extLst>
              <a:ext uri="{FF2B5EF4-FFF2-40B4-BE49-F238E27FC236}">
                <a16:creationId xmlns:a16="http://schemas.microsoft.com/office/drawing/2014/main" id="{D9600E0F-D874-F846-849D-FD682311EC4A}"/>
              </a:ext>
            </a:extLst>
          </p:cNvPr>
          <p:cNvSpPr>
            <a:spLocks noGrp="1"/>
          </p:cNvSpPr>
          <p:nvPr>
            <p:ph type="body" sz="quarter" idx="37" hasCustomPrompt="1"/>
          </p:nvPr>
        </p:nvSpPr>
        <p:spPr>
          <a:xfrm>
            <a:off x="4308035"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2" name="Picture Placeholder 7">
            <a:extLst>
              <a:ext uri="{FF2B5EF4-FFF2-40B4-BE49-F238E27FC236}">
                <a16:creationId xmlns:a16="http://schemas.microsoft.com/office/drawing/2014/main" id="{C76A1F97-0A75-BD4D-BA6D-656B14A955D1}"/>
              </a:ext>
            </a:extLst>
          </p:cNvPr>
          <p:cNvSpPr>
            <a:spLocks noGrp="1"/>
          </p:cNvSpPr>
          <p:nvPr>
            <p:ph type="pic" sz="quarter" idx="38"/>
          </p:nvPr>
        </p:nvSpPr>
        <p:spPr>
          <a:xfrm>
            <a:off x="4690622"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3" name="Text Placeholder 4">
            <a:extLst>
              <a:ext uri="{FF2B5EF4-FFF2-40B4-BE49-F238E27FC236}">
                <a16:creationId xmlns:a16="http://schemas.microsoft.com/office/drawing/2014/main" id="{CD916EA2-8B5B-7749-9833-BD3AAEB0BA64}"/>
              </a:ext>
            </a:extLst>
          </p:cNvPr>
          <p:cNvSpPr>
            <a:spLocks noGrp="1"/>
          </p:cNvSpPr>
          <p:nvPr>
            <p:ph type="body" sz="quarter" idx="39" hasCustomPrompt="1"/>
          </p:nvPr>
        </p:nvSpPr>
        <p:spPr>
          <a:xfrm>
            <a:off x="621692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4" name="Text Placeholder 4">
            <a:extLst>
              <a:ext uri="{FF2B5EF4-FFF2-40B4-BE49-F238E27FC236}">
                <a16:creationId xmlns:a16="http://schemas.microsoft.com/office/drawing/2014/main" id="{2B761728-8BB5-7C4B-A669-4B3DA236D655}"/>
              </a:ext>
            </a:extLst>
          </p:cNvPr>
          <p:cNvSpPr>
            <a:spLocks noGrp="1"/>
          </p:cNvSpPr>
          <p:nvPr>
            <p:ph type="body" sz="quarter" idx="40" hasCustomPrompt="1"/>
          </p:nvPr>
        </p:nvSpPr>
        <p:spPr>
          <a:xfrm>
            <a:off x="621692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5" name="Picture Placeholder 7">
            <a:extLst>
              <a:ext uri="{FF2B5EF4-FFF2-40B4-BE49-F238E27FC236}">
                <a16:creationId xmlns:a16="http://schemas.microsoft.com/office/drawing/2014/main" id="{468D7D8C-1D74-7749-ACAE-DD956F429E07}"/>
              </a:ext>
            </a:extLst>
          </p:cNvPr>
          <p:cNvSpPr>
            <a:spLocks noGrp="1"/>
          </p:cNvSpPr>
          <p:nvPr>
            <p:ph type="pic" sz="quarter" idx="41"/>
          </p:nvPr>
        </p:nvSpPr>
        <p:spPr>
          <a:xfrm>
            <a:off x="659951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6" name="Text Placeholder 4">
            <a:extLst>
              <a:ext uri="{FF2B5EF4-FFF2-40B4-BE49-F238E27FC236}">
                <a16:creationId xmlns:a16="http://schemas.microsoft.com/office/drawing/2014/main" id="{5115002D-A2C1-3D47-8436-81012F937E85}"/>
              </a:ext>
            </a:extLst>
          </p:cNvPr>
          <p:cNvSpPr>
            <a:spLocks noGrp="1"/>
          </p:cNvSpPr>
          <p:nvPr>
            <p:ph type="body" sz="quarter" idx="42" hasCustomPrompt="1"/>
          </p:nvPr>
        </p:nvSpPr>
        <p:spPr>
          <a:xfrm>
            <a:off x="813917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7" name="Text Placeholder 4">
            <a:extLst>
              <a:ext uri="{FF2B5EF4-FFF2-40B4-BE49-F238E27FC236}">
                <a16:creationId xmlns:a16="http://schemas.microsoft.com/office/drawing/2014/main" id="{52CA7F72-BC77-AB40-96F2-E54F449FEBA0}"/>
              </a:ext>
            </a:extLst>
          </p:cNvPr>
          <p:cNvSpPr>
            <a:spLocks noGrp="1"/>
          </p:cNvSpPr>
          <p:nvPr>
            <p:ph type="body" sz="quarter" idx="43" hasCustomPrompt="1"/>
          </p:nvPr>
        </p:nvSpPr>
        <p:spPr>
          <a:xfrm>
            <a:off x="813917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8" name="Picture Placeholder 7">
            <a:extLst>
              <a:ext uri="{FF2B5EF4-FFF2-40B4-BE49-F238E27FC236}">
                <a16:creationId xmlns:a16="http://schemas.microsoft.com/office/drawing/2014/main" id="{C2C35CCF-59F6-C041-BA4A-796054E77C0F}"/>
              </a:ext>
            </a:extLst>
          </p:cNvPr>
          <p:cNvSpPr>
            <a:spLocks noGrp="1"/>
          </p:cNvSpPr>
          <p:nvPr>
            <p:ph type="pic" sz="quarter" idx="44"/>
          </p:nvPr>
        </p:nvSpPr>
        <p:spPr>
          <a:xfrm>
            <a:off x="852175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9" name="Text Placeholder 4">
            <a:extLst>
              <a:ext uri="{FF2B5EF4-FFF2-40B4-BE49-F238E27FC236}">
                <a16:creationId xmlns:a16="http://schemas.microsoft.com/office/drawing/2014/main" id="{EE03E675-6CAE-E140-A3D4-6495DA757EAB}"/>
              </a:ext>
            </a:extLst>
          </p:cNvPr>
          <p:cNvSpPr>
            <a:spLocks noGrp="1"/>
          </p:cNvSpPr>
          <p:nvPr>
            <p:ph type="body" sz="quarter" idx="45" hasCustomPrompt="1"/>
          </p:nvPr>
        </p:nvSpPr>
        <p:spPr>
          <a:xfrm>
            <a:off x="1005473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40" name="Text Placeholder 4">
            <a:extLst>
              <a:ext uri="{FF2B5EF4-FFF2-40B4-BE49-F238E27FC236}">
                <a16:creationId xmlns:a16="http://schemas.microsoft.com/office/drawing/2014/main" id="{8B051DED-7DBA-954E-84D8-696F32F899B8}"/>
              </a:ext>
            </a:extLst>
          </p:cNvPr>
          <p:cNvSpPr>
            <a:spLocks noGrp="1"/>
          </p:cNvSpPr>
          <p:nvPr>
            <p:ph type="body" sz="quarter" idx="46" hasCustomPrompt="1"/>
          </p:nvPr>
        </p:nvSpPr>
        <p:spPr>
          <a:xfrm>
            <a:off x="1005473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41" name="Picture Placeholder 7">
            <a:extLst>
              <a:ext uri="{FF2B5EF4-FFF2-40B4-BE49-F238E27FC236}">
                <a16:creationId xmlns:a16="http://schemas.microsoft.com/office/drawing/2014/main" id="{CFF36F95-2DB5-7F47-A3F3-20BF39ADC5A8}"/>
              </a:ext>
            </a:extLst>
          </p:cNvPr>
          <p:cNvSpPr>
            <a:spLocks noGrp="1"/>
          </p:cNvSpPr>
          <p:nvPr>
            <p:ph type="pic" sz="quarter" idx="47"/>
          </p:nvPr>
        </p:nvSpPr>
        <p:spPr>
          <a:xfrm>
            <a:off x="1043732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5D78FFD-DE70-214B-53FB-413EABED71C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65253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Up 1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cxnSp>
        <p:nvCxnSpPr>
          <p:cNvPr id="13" name="Straight Connector 12">
            <a:extLst>
              <a:ext uri="{FF2B5EF4-FFF2-40B4-BE49-F238E27FC236}">
                <a16:creationId xmlns:a16="http://schemas.microsoft.com/office/drawing/2014/main" id="{2C6E06F0-2580-5A49-98CA-34E91A0D2C89}"/>
              </a:ext>
            </a:extLst>
          </p:cNvPr>
          <p:cNvCxnSpPr>
            <a:cxnSpLocks/>
          </p:cNvCxnSpPr>
          <p:nvPr userDrawn="1"/>
        </p:nvCxnSpPr>
        <p:spPr>
          <a:xfrm>
            <a:off x="6099533" y="1677410"/>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9996DA-4693-AF44-A11B-9EE0B94D1690}"/>
              </a:ext>
            </a:extLst>
          </p:cNvPr>
          <p:cNvCxnSpPr>
            <a:cxnSpLocks/>
          </p:cNvCxnSpPr>
          <p:nvPr userDrawn="1"/>
        </p:nvCxnSpPr>
        <p:spPr>
          <a:xfrm>
            <a:off x="6099533" y="4014884"/>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416A43-9211-2E49-BAB8-1BD8D9816424}"/>
              </a:ext>
            </a:extLst>
          </p:cNvPr>
          <p:cNvCxnSpPr/>
          <p:nvPr userDrawn="1"/>
        </p:nvCxnSpPr>
        <p:spPr>
          <a:xfrm flipH="1">
            <a:off x="457200"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5D7B38-0887-2F46-8E24-5542606312A7}"/>
              </a:ext>
            </a:extLst>
          </p:cNvPr>
          <p:cNvCxnSpPr/>
          <p:nvPr userDrawn="1"/>
        </p:nvCxnSpPr>
        <p:spPr>
          <a:xfrm flipH="1">
            <a:off x="6282717"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4849FDE5-105E-BE4B-A853-CB71E6171367}"/>
              </a:ext>
            </a:extLst>
          </p:cNvPr>
          <p:cNvSpPr>
            <a:spLocks noGrp="1"/>
          </p:cNvSpPr>
          <p:nvPr>
            <p:ph type="body" sz="quarter" idx="10" hasCustomPrompt="1"/>
          </p:nvPr>
        </p:nvSpPr>
        <p:spPr>
          <a:xfrm>
            <a:off x="902497"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8" name="Text Placeholder 16">
            <a:extLst>
              <a:ext uri="{FF2B5EF4-FFF2-40B4-BE49-F238E27FC236}">
                <a16:creationId xmlns:a16="http://schemas.microsoft.com/office/drawing/2014/main" id="{F206106F-2A33-A745-A741-D61DB0867B45}"/>
              </a:ext>
            </a:extLst>
          </p:cNvPr>
          <p:cNvSpPr>
            <a:spLocks noGrp="1"/>
          </p:cNvSpPr>
          <p:nvPr>
            <p:ph type="body" sz="quarter" idx="11" hasCustomPrompt="1"/>
          </p:nvPr>
        </p:nvSpPr>
        <p:spPr>
          <a:xfrm>
            <a:off x="6621980"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9" name="Text Placeholder 16">
            <a:extLst>
              <a:ext uri="{FF2B5EF4-FFF2-40B4-BE49-F238E27FC236}">
                <a16:creationId xmlns:a16="http://schemas.microsoft.com/office/drawing/2014/main" id="{A8E7582B-02F1-674F-A5A3-E9BC144DBB50}"/>
              </a:ext>
            </a:extLst>
          </p:cNvPr>
          <p:cNvSpPr>
            <a:spLocks noGrp="1"/>
          </p:cNvSpPr>
          <p:nvPr>
            <p:ph type="body" sz="quarter" idx="12" hasCustomPrompt="1"/>
          </p:nvPr>
        </p:nvSpPr>
        <p:spPr>
          <a:xfrm>
            <a:off x="902497"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0" name="Text Placeholder 16">
            <a:extLst>
              <a:ext uri="{FF2B5EF4-FFF2-40B4-BE49-F238E27FC236}">
                <a16:creationId xmlns:a16="http://schemas.microsoft.com/office/drawing/2014/main" id="{5BDF288F-53B9-154C-9319-69499F536D3F}"/>
              </a:ext>
            </a:extLst>
          </p:cNvPr>
          <p:cNvSpPr>
            <a:spLocks noGrp="1"/>
          </p:cNvSpPr>
          <p:nvPr>
            <p:ph type="body" sz="quarter" idx="13" hasCustomPrompt="1"/>
          </p:nvPr>
        </p:nvSpPr>
        <p:spPr>
          <a:xfrm>
            <a:off x="6621980"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2431850" y="2307195"/>
            <a:ext cx="3273131" cy="833490"/>
          </a:xfrm>
        </p:spPr>
        <p:txBody>
          <a:bodyPr/>
          <a:lstStyle>
            <a:lvl1pPr>
              <a:spcBef>
                <a:spcPts val="0"/>
              </a:spcBef>
              <a:defRPr sz="1400"/>
            </a:lvl1pPr>
            <a:lvl2pPr marL="12700" indent="0">
              <a:spcBef>
                <a:spcPts val="0"/>
              </a:spcBef>
              <a:tabLst/>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8170043" y="2307195"/>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2431850"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8170043"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 name="Text Placeholder 3">
            <a:extLst>
              <a:ext uri="{FF2B5EF4-FFF2-40B4-BE49-F238E27FC236}">
                <a16:creationId xmlns:a16="http://schemas.microsoft.com/office/drawing/2014/main" id="{9CF1B548-CDEC-0357-4EBC-B303CD14444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8792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Up 2">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675797-F0AF-7D47-B826-B1C69AB2E373}"/>
              </a:ext>
            </a:extLst>
          </p:cNvPr>
          <p:cNvSpPr>
            <a:spLocks noGrp="1"/>
          </p:cNvSpPr>
          <p:nvPr>
            <p:ph type="body" sz="quarter" idx="18"/>
          </p:nvPr>
        </p:nvSpPr>
        <p:spPr>
          <a:xfrm>
            <a:off x="45720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3" name="Text Placeholder 4">
            <a:extLst>
              <a:ext uri="{FF2B5EF4-FFF2-40B4-BE49-F238E27FC236}">
                <a16:creationId xmlns:a16="http://schemas.microsoft.com/office/drawing/2014/main" id="{7F6EDBC3-168B-CF46-BFC4-E8C95CFB3499}"/>
              </a:ext>
            </a:extLst>
          </p:cNvPr>
          <p:cNvSpPr>
            <a:spLocks noGrp="1"/>
          </p:cNvSpPr>
          <p:nvPr>
            <p:ph type="body" sz="quarter" idx="19"/>
          </p:nvPr>
        </p:nvSpPr>
        <p:spPr>
          <a:xfrm>
            <a:off x="612648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4" name="Text Placeholder 4">
            <a:extLst>
              <a:ext uri="{FF2B5EF4-FFF2-40B4-BE49-F238E27FC236}">
                <a16:creationId xmlns:a16="http://schemas.microsoft.com/office/drawing/2014/main" id="{0CE2A664-C16E-5147-9B30-8AD5A22398E3}"/>
              </a:ext>
            </a:extLst>
          </p:cNvPr>
          <p:cNvSpPr>
            <a:spLocks noGrp="1"/>
          </p:cNvSpPr>
          <p:nvPr>
            <p:ph type="body" sz="quarter" idx="20"/>
          </p:nvPr>
        </p:nvSpPr>
        <p:spPr>
          <a:xfrm>
            <a:off x="45720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5" name="Text Placeholder 4">
            <a:extLst>
              <a:ext uri="{FF2B5EF4-FFF2-40B4-BE49-F238E27FC236}">
                <a16:creationId xmlns:a16="http://schemas.microsoft.com/office/drawing/2014/main" id="{61CE08F7-4DC1-5549-B0ED-CCB370F612C8}"/>
              </a:ext>
            </a:extLst>
          </p:cNvPr>
          <p:cNvSpPr>
            <a:spLocks noGrp="1"/>
          </p:cNvSpPr>
          <p:nvPr>
            <p:ph type="body" sz="quarter" idx="21"/>
          </p:nvPr>
        </p:nvSpPr>
        <p:spPr>
          <a:xfrm>
            <a:off x="612648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669086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99749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99749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669086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FFF28754-4F75-7990-4BE9-3A42D01E3EA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596793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Up 3">
    <p:spTree>
      <p:nvGrpSpPr>
        <p:cNvPr id="1" name=""/>
        <p:cNvGrpSpPr/>
        <p:nvPr/>
      </p:nvGrpSpPr>
      <p:grpSpPr>
        <a:xfrm>
          <a:off x="0" y="0"/>
          <a:ext cx="0" cy="0"/>
          <a:chOff x="0" y="0"/>
          <a:chExt cx="0" cy="0"/>
        </a:xfrm>
      </p:grpSpPr>
      <p:sp>
        <p:nvSpPr>
          <p:cNvPr id="37" name="Text Placeholder 4">
            <a:extLst>
              <a:ext uri="{FF2B5EF4-FFF2-40B4-BE49-F238E27FC236}">
                <a16:creationId xmlns:a16="http://schemas.microsoft.com/office/drawing/2014/main" id="{875F6157-AD74-F941-B422-398794332098}"/>
              </a:ext>
            </a:extLst>
          </p:cNvPr>
          <p:cNvSpPr>
            <a:spLocks noGrp="1"/>
          </p:cNvSpPr>
          <p:nvPr>
            <p:ph type="body" sz="quarter" idx="19"/>
          </p:nvPr>
        </p:nvSpPr>
        <p:spPr>
          <a:xfrm>
            <a:off x="4684391"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8" name="Text Placeholder 4">
            <a:extLst>
              <a:ext uri="{FF2B5EF4-FFF2-40B4-BE49-F238E27FC236}">
                <a16:creationId xmlns:a16="http://schemas.microsoft.com/office/drawing/2014/main" id="{0B9D8E76-D2A2-5648-B2DB-A62CD2D6A61B}"/>
              </a:ext>
            </a:extLst>
          </p:cNvPr>
          <p:cNvSpPr>
            <a:spLocks noGrp="1"/>
          </p:cNvSpPr>
          <p:nvPr>
            <p:ph type="body" sz="quarter" idx="20"/>
          </p:nvPr>
        </p:nvSpPr>
        <p:spPr>
          <a:xfrm>
            <a:off x="7044077"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9" name="Text Placeholder 4">
            <a:extLst>
              <a:ext uri="{FF2B5EF4-FFF2-40B4-BE49-F238E27FC236}">
                <a16:creationId xmlns:a16="http://schemas.microsoft.com/office/drawing/2014/main" id="{20492DC6-9657-A84D-AA7B-58D54CBB7A2A}"/>
              </a:ext>
            </a:extLst>
          </p:cNvPr>
          <p:cNvSpPr>
            <a:spLocks noGrp="1"/>
          </p:cNvSpPr>
          <p:nvPr>
            <p:ph type="body" sz="quarter" idx="21"/>
          </p:nvPr>
        </p:nvSpPr>
        <p:spPr>
          <a:xfrm>
            <a:off x="9403763"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43" name="Text Placeholder 7">
            <a:extLst>
              <a:ext uri="{FF2B5EF4-FFF2-40B4-BE49-F238E27FC236}">
                <a16:creationId xmlns:a16="http://schemas.microsoft.com/office/drawing/2014/main" id="{7C67F79F-A16B-8F48-A460-2D06F52DCC63}"/>
              </a:ext>
            </a:extLst>
          </p:cNvPr>
          <p:cNvSpPr>
            <a:spLocks noGrp="1"/>
          </p:cNvSpPr>
          <p:nvPr>
            <p:ph type="body" sz="quarter" idx="27"/>
          </p:nvPr>
        </p:nvSpPr>
        <p:spPr>
          <a:xfrm>
            <a:off x="727572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8" name="Text Placeholder 7">
            <a:extLst>
              <a:ext uri="{FF2B5EF4-FFF2-40B4-BE49-F238E27FC236}">
                <a16:creationId xmlns:a16="http://schemas.microsoft.com/office/drawing/2014/main" id="{4C09F171-D2FC-724F-A2F1-83AC74A0C414}"/>
              </a:ext>
            </a:extLst>
          </p:cNvPr>
          <p:cNvSpPr>
            <a:spLocks noGrp="1"/>
          </p:cNvSpPr>
          <p:nvPr>
            <p:ph type="body" sz="quarter" idx="26"/>
          </p:nvPr>
        </p:nvSpPr>
        <p:spPr>
          <a:xfrm>
            <a:off x="493979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44" name="Text Placeholder 7">
            <a:extLst>
              <a:ext uri="{FF2B5EF4-FFF2-40B4-BE49-F238E27FC236}">
                <a16:creationId xmlns:a16="http://schemas.microsoft.com/office/drawing/2014/main" id="{0886DACC-8B94-1049-99F5-38D402063D40}"/>
              </a:ext>
            </a:extLst>
          </p:cNvPr>
          <p:cNvSpPr>
            <a:spLocks noGrp="1"/>
          </p:cNvSpPr>
          <p:nvPr>
            <p:ph type="body" sz="quarter" idx="28"/>
          </p:nvPr>
        </p:nvSpPr>
        <p:spPr>
          <a:xfrm>
            <a:off x="9642278"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36" name="Text Placeholder 4">
            <a:extLst>
              <a:ext uri="{FF2B5EF4-FFF2-40B4-BE49-F238E27FC236}">
                <a16:creationId xmlns:a16="http://schemas.microsoft.com/office/drawing/2014/main" id="{7FDE759B-B6F2-3D4A-9BFA-89DFE2644693}"/>
              </a:ext>
            </a:extLst>
          </p:cNvPr>
          <p:cNvSpPr>
            <a:spLocks noGrp="1"/>
          </p:cNvSpPr>
          <p:nvPr>
            <p:ph type="body" sz="quarter" idx="18"/>
          </p:nvPr>
        </p:nvSpPr>
        <p:spPr>
          <a:xfrm>
            <a:off x="457200" y="1737621"/>
            <a:ext cx="4195492" cy="4269479"/>
          </a:xfrm>
          <a:solidFill>
            <a:schemeClr val="accent1"/>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6" name="Text Placeholder 5">
            <a:extLst>
              <a:ext uri="{FF2B5EF4-FFF2-40B4-BE49-F238E27FC236}">
                <a16:creationId xmlns:a16="http://schemas.microsoft.com/office/drawing/2014/main" id="{113370B3-825E-D34B-8FDF-7533F97F3B0F}"/>
              </a:ext>
            </a:extLst>
          </p:cNvPr>
          <p:cNvSpPr>
            <a:spLocks noGrp="1"/>
          </p:cNvSpPr>
          <p:nvPr>
            <p:ph type="body" sz="quarter" idx="22" hasCustomPrompt="1"/>
          </p:nvPr>
        </p:nvSpPr>
        <p:spPr>
          <a:xfrm>
            <a:off x="755601" y="1948308"/>
            <a:ext cx="1652266" cy="268434"/>
          </a:xfrm>
        </p:spPr>
        <p:txBody>
          <a:bodyPr/>
          <a:lstStyle>
            <a:lvl1pPr>
              <a:defRPr sz="1500">
                <a:solidFill>
                  <a:schemeClr val="bg1"/>
                </a:solidFill>
              </a:defRPr>
            </a:lvl1pPr>
          </a:lstStyle>
          <a:p>
            <a:pPr lvl="0"/>
            <a:r>
              <a:rPr lang="en-US" dirty="0"/>
              <a:t>Subtitle text</a:t>
            </a:r>
          </a:p>
        </p:txBody>
      </p:sp>
      <p:sp>
        <p:nvSpPr>
          <p:cNvPr id="40" name="Text Placeholder 5">
            <a:extLst>
              <a:ext uri="{FF2B5EF4-FFF2-40B4-BE49-F238E27FC236}">
                <a16:creationId xmlns:a16="http://schemas.microsoft.com/office/drawing/2014/main" id="{5E27056C-29C0-2045-816E-9E902F2F596B}"/>
              </a:ext>
            </a:extLst>
          </p:cNvPr>
          <p:cNvSpPr>
            <a:spLocks noGrp="1"/>
          </p:cNvSpPr>
          <p:nvPr>
            <p:ph type="body" sz="quarter" idx="23" hasCustomPrompt="1"/>
          </p:nvPr>
        </p:nvSpPr>
        <p:spPr>
          <a:xfrm>
            <a:off x="4909237" y="1948308"/>
            <a:ext cx="1652266" cy="268434"/>
          </a:xfrm>
        </p:spPr>
        <p:txBody>
          <a:bodyPr/>
          <a:lstStyle>
            <a:lvl1pPr>
              <a:defRPr sz="1500">
                <a:solidFill>
                  <a:schemeClr val="accent2"/>
                </a:solidFill>
              </a:defRPr>
            </a:lvl1pPr>
          </a:lstStyle>
          <a:p>
            <a:pPr lvl="0"/>
            <a:r>
              <a:rPr lang="en-US" dirty="0"/>
              <a:t>Subtitle text</a:t>
            </a:r>
          </a:p>
        </p:txBody>
      </p:sp>
      <p:sp>
        <p:nvSpPr>
          <p:cNvPr id="41" name="Text Placeholder 5">
            <a:extLst>
              <a:ext uri="{FF2B5EF4-FFF2-40B4-BE49-F238E27FC236}">
                <a16:creationId xmlns:a16="http://schemas.microsoft.com/office/drawing/2014/main" id="{50958210-96E8-1E49-B317-7E8680A7B0A7}"/>
              </a:ext>
            </a:extLst>
          </p:cNvPr>
          <p:cNvSpPr>
            <a:spLocks noGrp="1"/>
          </p:cNvSpPr>
          <p:nvPr>
            <p:ph type="body" sz="quarter" idx="24" hasCustomPrompt="1"/>
          </p:nvPr>
        </p:nvSpPr>
        <p:spPr>
          <a:xfrm>
            <a:off x="7275725" y="1948308"/>
            <a:ext cx="1652266" cy="268434"/>
          </a:xfrm>
        </p:spPr>
        <p:txBody>
          <a:bodyPr/>
          <a:lstStyle>
            <a:lvl1pPr>
              <a:defRPr sz="1500">
                <a:solidFill>
                  <a:schemeClr val="accent2"/>
                </a:solidFill>
              </a:defRPr>
            </a:lvl1pPr>
          </a:lstStyle>
          <a:p>
            <a:pPr lvl="0"/>
            <a:r>
              <a:rPr lang="en-US" dirty="0"/>
              <a:t>Subtitle text</a:t>
            </a:r>
          </a:p>
        </p:txBody>
      </p:sp>
      <p:sp>
        <p:nvSpPr>
          <p:cNvPr id="42" name="Text Placeholder 5">
            <a:extLst>
              <a:ext uri="{FF2B5EF4-FFF2-40B4-BE49-F238E27FC236}">
                <a16:creationId xmlns:a16="http://schemas.microsoft.com/office/drawing/2014/main" id="{9EF4BB56-4511-4D4B-B1CE-7496C1BDBE62}"/>
              </a:ext>
            </a:extLst>
          </p:cNvPr>
          <p:cNvSpPr>
            <a:spLocks noGrp="1"/>
          </p:cNvSpPr>
          <p:nvPr>
            <p:ph type="body" sz="quarter" idx="25" hasCustomPrompt="1"/>
          </p:nvPr>
        </p:nvSpPr>
        <p:spPr>
          <a:xfrm>
            <a:off x="9642278" y="1948308"/>
            <a:ext cx="1652266" cy="268434"/>
          </a:xfrm>
        </p:spPr>
        <p:txBody>
          <a:bodyPr/>
          <a:lstStyle>
            <a:lvl1pPr>
              <a:defRPr sz="1500">
                <a:solidFill>
                  <a:schemeClr val="accent2"/>
                </a:solidFill>
              </a:defRPr>
            </a:lvl1pPr>
          </a:lstStyle>
          <a:p>
            <a:pPr lvl="0"/>
            <a:r>
              <a:rPr lang="en-US" dirty="0"/>
              <a:t>Subtitle text</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45" name="Text Placeholder 7">
            <a:extLst>
              <a:ext uri="{FF2B5EF4-FFF2-40B4-BE49-F238E27FC236}">
                <a16:creationId xmlns:a16="http://schemas.microsoft.com/office/drawing/2014/main" id="{AA5D0AF0-14B5-FB4C-9A3D-38570A770590}"/>
              </a:ext>
            </a:extLst>
          </p:cNvPr>
          <p:cNvSpPr>
            <a:spLocks noGrp="1"/>
          </p:cNvSpPr>
          <p:nvPr>
            <p:ph type="body" sz="quarter" idx="29"/>
          </p:nvPr>
        </p:nvSpPr>
        <p:spPr>
          <a:xfrm>
            <a:off x="2183241" y="2691503"/>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6" name="Text Placeholder 7">
            <a:extLst>
              <a:ext uri="{FF2B5EF4-FFF2-40B4-BE49-F238E27FC236}">
                <a16:creationId xmlns:a16="http://schemas.microsoft.com/office/drawing/2014/main" id="{CEDDFC23-987F-D649-AC0A-8278DC76612B}"/>
              </a:ext>
            </a:extLst>
          </p:cNvPr>
          <p:cNvSpPr>
            <a:spLocks noGrp="1"/>
          </p:cNvSpPr>
          <p:nvPr>
            <p:ph type="body" sz="quarter" idx="30"/>
          </p:nvPr>
        </p:nvSpPr>
        <p:spPr>
          <a:xfrm>
            <a:off x="2183241" y="3548490"/>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7" name="Text Placeholder 7">
            <a:extLst>
              <a:ext uri="{FF2B5EF4-FFF2-40B4-BE49-F238E27FC236}">
                <a16:creationId xmlns:a16="http://schemas.microsoft.com/office/drawing/2014/main" id="{5F06E18E-6C35-ED44-B0A1-A45465982C84}"/>
              </a:ext>
            </a:extLst>
          </p:cNvPr>
          <p:cNvSpPr>
            <a:spLocks noGrp="1"/>
          </p:cNvSpPr>
          <p:nvPr>
            <p:ph type="body" sz="quarter" idx="31"/>
          </p:nvPr>
        </p:nvSpPr>
        <p:spPr>
          <a:xfrm>
            <a:off x="2183241" y="4405478"/>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8" name="Text Placeholder 16">
            <a:extLst>
              <a:ext uri="{FF2B5EF4-FFF2-40B4-BE49-F238E27FC236}">
                <a16:creationId xmlns:a16="http://schemas.microsoft.com/office/drawing/2014/main" id="{466C3108-2271-4849-AC8B-AE3CAA394027}"/>
              </a:ext>
            </a:extLst>
          </p:cNvPr>
          <p:cNvSpPr>
            <a:spLocks noGrp="1"/>
          </p:cNvSpPr>
          <p:nvPr>
            <p:ph type="body" sz="quarter" idx="10" hasCustomPrompt="1"/>
          </p:nvPr>
        </p:nvSpPr>
        <p:spPr>
          <a:xfrm>
            <a:off x="755600" y="2653748"/>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49" name="Text Placeholder 16">
            <a:extLst>
              <a:ext uri="{FF2B5EF4-FFF2-40B4-BE49-F238E27FC236}">
                <a16:creationId xmlns:a16="http://schemas.microsoft.com/office/drawing/2014/main" id="{D5A9143D-7150-AC42-B40F-D5C4B2E4E85B}"/>
              </a:ext>
            </a:extLst>
          </p:cNvPr>
          <p:cNvSpPr>
            <a:spLocks noGrp="1"/>
          </p:cNvSpPr>
          <p:nvPr>
            <p:ph type="body" sz="quarter" idx="32" hasCustomPrompt="1"/>
          </p:nvPr>
        </p:nvSpPr>
        <p:spPr>
          <a:xfrm>
            <a:off x="755600" y="3513481"/>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50" name="Text Placeholder 16">
            <a:extLst>
              <a:ext uri="{FF2B5EF4-FFF2-40B4-BE49-F238E27FC236}">
                <a16:creationId xmlns:a16="http://schemas.microsoft.com/office/drawing/2014/main" id="{7DA7978D-E906-C942-B91D-81151851337D}"/>
              </a:ext>
            </a:extLst>
          </p:cNvPr>
          <p:cNvSpPr>
            <a:spLocks noGrp="1"/>
          </p:cNvSpPr>
          <p:nvPr>
            <p:ph type="body" sz="quarter" idx="33" hasCustomPrompt="1"/>
          </p:nvPr>
        </p:nvSpPr>
        <p:spPr>
          <a:xfrm>
            <a:off x="755600" y="4373214"/>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2" name="Text Placeholder 3">
            <a:extLst>
              <a:ext uri="{FF2B5EF4-FFF2-40B4-BE49-F238E27FC236}">
                <a16:creationId xmlns:a16="http://schemas.microsoft.com/office/drawing/2014/main" id="{7664B9BD-E1FB-3841-D842-75CC9E6088A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89769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urple">
    <p:bg>
      <p:bgPr>
        <a:solidFill>
          <a:srgbClr val="5009B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77A41EE8-D2CB-0DB8-13CF-B75EBF63E34A}"/>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59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inear Supergraphic">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FE20D0F9-50E8-FC44-9957-5927A5C28D74}"/>
              </a:ext>
            </a:extLst>
          </p:cNvPr>
          <p:cNvSpPr/>
          <p:nvPr/>
        </p:nvSpPr>
        <p:spPr>
          <a:xfrm rot="10800000">
            <a:off x="7700406" y="-5517141"/>
            <a:ext cx="8983187" cy="8983187"/>
          </a:xfrm>
          <a:prstGeom prst="arc">
            <a:avLst>
              <a:gd name="adj1" fmla="val 16200000"/>
              <a:gd name="adj2" fmla="val 2083408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983117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tx1"/>
                </a:solidFill>
              </a:defRPr>
            </a:lvl1pPr>
          </a:lstStyle>
          <a:p>
            <a:r>
              <a:rPr lang="en-US" dirty="0"/>
              <a:t>Click to add  </a:t>
            </a:r>
            <a:br>
              <a:rPr lang="en-US" dirty="0"/>
            </a:br>
            <a:r>
              <a:rPr lang="en-US" dirty="0"/>
              <a:t>presentation title</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8" y="4517136"/>
            <a:ext cx="5638800" cy="228600"/>
          </a:xfr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5" name="Straight Connector 4">
            <a:extLst>
              <a:ext uri="{FF2B5EF4-FFF2-40B4-BE49-F238E27FC236}">
                <a16:creationId xmlns:a16="http://schemas.microsoft.com/office/drawing/2014/main" id="{48F072A8-8335-584F-BE52-8FBA3F06E93A}"/>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336C828C-5FD5-5842-8A7F-FCDE3E492A7E}"/>
              </a:ext>
            </a:extLst>
          </p:cNvPr>
          <p:cNvSpPr/>
          <p:nvPr/>
        </p:nvSpPr>
        <p:spPr>
          <a:xfrm rot="16200000">
            <a:off x="7700406" y="3466048"/>
            <a:ext cx="8983187" cy="8983187"/>
          </a:xfrm>
          <a:prstGeom prst="arc">
            <a:avLst>
              <a:gd name="adj1" fmla="val 17028583"/>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9" name="Text Placeholder 11">
            <a:extLst>
              <a:ext uri="{FF2B5EF4-FFF2-40B4-BE49-F238E27FC236}">
                <a16:creationId xmlns:a16="http://schemas.microsoft.com/office/drawing/2014/main" id="{7DD3FC0C-5E28-CC45-ACF0-E5E428993029}"/>
              </a:ext>
            </a:extLst>
          </p:cNvPr>
          <p:cNvSpPr>
            <a:spLocks noGrp="1"/>
          </p:cNvSpPr>
          <p:nvPr>
            <p:ph type="body" sz="quarter" idx="11" hasCustomPrompt="1"/>
          </p:nvPr>
        </p:nvSpPr>
        <p:spPr>
          <a:xfrm>
            <a:off x="415088" y="4758997"/>
            <a:ext cx="5638800" cy="224536"/>
          </a:xfrm>
        </p:spPr>
        <p:txBody>
          <a:bodyPr/>
          <a:lstStyle>
            <a:lvl1pPr marL="0" indent="0">
              <a:lnSpc>
                <a:spcPct val="100000"/>
              </a:lnSpc>
              <a:buNone/>
              <a:defRPr sz="1800" b="0" i="0">
                <a:latin typeface="+mn-lt"/>
              </a:defRPr>
            </a:lvl1pPr>
          </a:lstStyle>
          <a:p>
            <a:pPr lvl="0"/>
            <a:r>
              <a:rPr lang="en-US" dirty="0"/>
              <a:t>Click to add date</a:t>
            </a:r>
          </a:p>
        </p:txBody>
      </p:sp>
      <p:pic>
        <p:nvPicPr>
          <p:cNvPr id="11" name="Graphic 10">
            <a:extLst>
              <a:ext uri="{FF2B5EF4-FFF2-40B4-BE49-F238E27FC236}">
                <a16:creationId xmlns:a16="http://schemas.microsoft.com/office/drawing/2014/main" id="{8601F0BF-5A2B-B680-F581-8792F532A6AA}"/>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2641803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Dark Purple">
    <p:bg>
      <p:bgPr>
        <a:solidFill>
          <a:srgbClr val="2B1B4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F7A1AA02-6FCC-5AD9-5743-47F41F4C42D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1593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8479511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199" y="1691640"/>
            <a:ext cx="2651125"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15" name="Table Placeholder 14">
            <a:extLst>
              <a:ext uri="{FF2B5EF4-FFF2-40B4-BE49-F238E27FC236}">
                <a16:creationId xmlns:a16="http://schemas.microsoft.com/office/drawing/2014/main" id="{A26E02A6-FCD4-2349-A224-1CAE40B3C672}"/>
              </a:ext>
            </a:extLst>
          </p:cNvPr>
          <p:cNvSpPr>
            <a:spLocks noGrp="1"/>
          </p:cNvSpPr>
          <p:nvPr>
            <p:ph type="tbl" sz="quarter" idx="12"/>
          </p:nvPr>
        </p:nvSpPr>
        <p:spPr>
          <a:xfrm>
            <a:off x="3336925" y="1691641"/>
            <a:ext cx="8397875" cy="4315460"/>
          </a:xfrm>
        </p:spPr>
        <p:txBody>
          <a:bodyPr/>
          <a:lstStyle>
            <a:lvl1pPr marL="0" indent="0">
              <a:buNone/>
              <a:defRPr sz="1400">
                <a:latin typeface="+mn-lt"/>
              </a:defRPr>
            </a:lvl1pPr>
          </a:lstStyle>
          <a:p>
            <a:r>
              <a:rPr lang="en-US"/>
              <a:t>Click icon to add table</a:t>
            </a:r>
            <a:endParaRPr lang="en-US" dirty="0"/>
          </a:p>
        </p:txBody>
      </p:sp>
      <p:sp>
        <p:nvSpPr>
          <p:cNvPr id="3" name="Title 2">
            <a:extLst>
              <a:ext uri="{FF2B5EF4-FFF2-40B4-BE49-F238E27FC236}">
                <a16:creationId xmlns:a16="http://schemas.microsoft.com/office/drawing/2014/main" id="{323086E9-DD46-BF44-9FB9-ECD66EB7820F}"/>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94A5B7E9-93DD-EBEC-8047-430B925099A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84855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D5DD003-2D12-2F45-9B83-4D1AB24244E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5823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38826870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200" y="1691640"/>
            <a:ext cx="2651124"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3336925" y="0"/>
            <a:ext cx="8855075"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4D84F6E5-E352-B74C-8251-2905A2D26949}"/>
              </a:ext>
            </a:extLst>
          </p:cNvPr>
          <p:cNvSpPr>
            <a:spLocks noGrp="1"/>
          </p:cNvSpPr>
          <p:nvPr>
            <p:ph type="title" hasCustomPrompt="1"/>
          </p:nvPr>
        </p:nvSpPr>
        <p:spPr>
          <a:xfrm>
            <a:off x="457199" y="384048"/>
            <a:ext cx="2651125" cy="822960"/>
          </a:xfrm>
        </p:spPr>
        <p:txBody>
          <a:bodyPr/>
          <a:lstStyle/>
          <a:p>
            <a:r>
              <a:rPr lang="en-US" dirty="0"/>
              <a:t>Click to add title</a:t>
            </a:r>
          </a:p>
        </p:txBody>
      </p:sp>
      <p:sp>
        <p:nvSpPr>
          <p:cNvPr id="7" name="Text Placeholder 3">
            <a:extLst>
              <a:ext uri="{FF2B5EF4-FFF2-40B4-BE49-F238E27FC236}">
                <a16:creationId xmlns:a16="http://schemas.microsoft.com/office/drawing/2014/main" id="{7EAA3626-B192-7954-2795-53FA1BDAEF44}"/>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2" name="Text Placeholder 3">
            <a:extLst>
              <a:ext uri="{FF2B5EF4-FFF2-40B4-BE49-F238E27FC236}">
                <a16:creationId xmlns:a16="http://schemas.microsoft.com/office/drawing/2014/main" id="{F3E3E8D6-8C19-7B6D-01C9-AF1B7B54E9E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66546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2723071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6096000" y="0"/>
            <a:ext cx="6096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F0D6646E-C578-A14A-A853-62114E9D76C2}"/>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4" name="Text Placeholder 3">
            <a:extLst>
              <a:ext uri="{FF2B5EF4-FFF2-40B4-BE49-F238E27FC236}">
                <a16:creationId xmlns:a16="http://schemas.microsoft.com/office/drawing/2014/main" id="{39E43737-9BA8-28F9-9B37-28D9385536F1}"/>
              </a:ext>
            </a:extLst>
          </p:cNvPr>
          <p:cNvSpPr>
            <a:spLocks noGrp="1"/>
          </p:cNvSpPr>
          <p:nvPr>
            <p:ph type="body" sz="quarter" idx="15"/>
          </p:nvPr>
        </p:nvSpPr>
        <p:spPr>
          <a:xfrm>
            <a:off x="457200" y="1691640"/>
            <a:ext cx="5334000" cy="4315460"/>
          </a:xfrm>
        </p:spPr>
        <p:txBody>
          <a:bodyPr/>
          <a:lstStyle>
            <a:lvl1pPr>
              <a:lnSpc>
                <a:spcPct val="120000"/>
              </a:lnSpc>
              <a:spcBef>
                <a:spcPts val="1600"/>
              </a:spcBef>
              <a:defRPr sz="1600">
                <a:latin typeface="+mn-lt"/>
              </a:defRPr>
            </a:lvl1pPr>
            <a:lvl2pPr marL="293688" indent="-293688">
              <a:lnSpc>
                <a:spcPct val="120000"/>
              </a:lnSpc>
              <a:spcBef>
                <a:spcPts val="1600"/>
              </a:spcBef>
              <a:buFont typeface="Elevance Sans" pitchFamily="2" charset="0"/>
              <a:buChar char="•"/>
              <a:tabLst/>
              <a:defRPr sz="1600">
                <a:latin typeface="+mn-lt"/>
              </a:defRPr>
            </a:lvl2pPr>
            <a:lvl3pPr marL="9525" indent="0">
              <a:buNone/>
              <a:defRPr/>
            </a:lvl3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50FE2A77-52B0-0002-3E44-F3A5C0195718}"/>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F3D65CF3-2F65-3542-86CF-6454B72998A1}" type="slidenum">
              <a:rPr lang="en-US" smtClean="0"/>
              <a:t>‹#›</a:t>
            </a:fld>
            <a:endParaRPr lang="en-US" dirty="0"/>
          </a:p>
        </p:txBody>
      </p:sp>
      <p:sp>
        <p:nvSpPr>
          <p:cNvPr id="2" name="Text Placeholder 3">
            <a:extLst>
              <a:ext uri="{FF2B5EF4-FFF2-40B4-BE49-F238E27FC236}">
                <a16:creationId xmlns:a16="http://schemas.microsoft.com/office/drawing/2014/main" id="{213A43A4-8673-66F4-30D4-0C9F16EB6E9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742191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Three ic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22">
            <a:extLst>
              <a:ext uri="{FF2B5EF4-FFF2-40B4-BE49-F238E27FC236}">
                <a16:creationId xmlns:a16="http://schemas.microsoft.com/office/drawing/2014/main" id="{C7E88C62-B078-D543-A31B-4986E3330988}"/>
              </a:ext>
            </a:extLst>
          </p:cNvPr>
          <p:cNvSpPr>
            <a:spLocks noGrp="1"/>
          </p:cNvSpPr>
          <p:nvPr>
            <p:ph type="pic" sz="quarter" idx="19" hasCustomPrompt="1"/>
          </p:nvPr>
        </p:nvSpPr>
        <p:spPr>
          <a:xfrm>
            <a:off x="6665120" y="2346325"/>
            <a:ext cx="731837" cy="731276"/>
          </a:xfrm>
        </p:spPr>
        <p:txBody>
          <a:bodyPr/>
          <a:lstStyle>
            <a:lvl1pPr algn="ctr">
              <a:defRPr sz="1000">
                <a:solidFill>
                  <a:schemeClr val="tx2"/>
                </a:solidFill>
              </a:defRPr>
            </a:lvl1pPr>
          </a:lstStyle>
          <a:p>
            <a:r>
              <a:rPr lang="en-US" dirty="0"/>
              <a:t>icon</a:t>
            </a:r>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6" name="Text Placeholder 5">
            <a:extLst>
              <a:ext uri="{FF2B5EF4-FFF2-40B4-BE49-F238E27FC236}">
                <a16:creationId xmlns:a16="http://schemas.microsoft.com/office/drawing/2014/main" id="{408DCCDA-24C3-CC42-9EEC-7C84C2FB8571}"/>
              </a:ext>
            </a:extLst>
          </p:cNvPr>
          <p:cNvSpPr>
            <a:spLocks noGrp="1"/>
          </p:cNvSpPr>
          <p:nvPr>
            <p:ph type="body" sz="quarter" idx="15"/>
          </p:nvPr>
        </p:nvSpPr>
        <p:spPr>
          <a:xfrm>
            <a:off x="6773863" y="1691640"/>
            <a:ext cx="4249737" cy="316103"/>
          </a:xfrm>
        </p:spPr>
        <p:txBody>
          <a:bodyPr/>
          <a:lstStyle>
            <a:lvl1pPr>
              <a:lnSpc>
                <a:spcPct val="120000"/>
              </a:lnSpc>
              <a:defRPr sz="1600"/>
            </a:lvl1pPr>
          </a:lstStyle>
          <a:p>
            <a:pPr lvl="0"/>
            <a:r>
              <a:rPr lang="en-US"/>
              <a:t>Click to edit Master text styles</a:t>
            </a:r>
          </a:p>
        </p:txBody>
      </p:sp>
      <p:sp>
        <p:nvSpPr>
          <p:cNvPr id="19" name="Text Placeholder 18">
            <a:extLst>
              <a:ext uri="{FF2B5EF4-FFF2-40B4-BE49-F238E27FC236}">
                <a16:creationId xmlns:a16="http://schemas.microsoft.com/office/drawing/2014/main" id="{2628AA8C-3AA3-804C-BAC2-938EE013A99D}"/>
              </a:ext>
            </a:extLst>
          </p:cNvPr>
          <p:cNvSpPr>
            <a:spLocks noGrp="1"/>
          </p:cNvSpPr>
          <p:nvPr>
            <p:ph type="body" sz="quarter" idx="16"/>
          </p:nvPr>
        </p:nvSpPr>
        <p:spPr>
          <a:xfrm>
            <a:off x="7915275" y="2354336"/>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0" name="Text Placeholder 18">
            <a:extLst>
              <a:ext uri="{FF2B5EF4-FFF2-40B4-BE49-F238E27FC236}">
                <a16:creationId xmlns:a16="http://schemas.microsoft.com/office/drawing/2014/main" id="{60BE6EBB-EB34-2242-AEBC-48C5BF2653DE}"/>
              </a:ext>
            </a:extLst>
          </p:cNvPr>
          <p:cNvSpPr>
            <a:spLocks noGrp="1"/>
          </p:cNvSpPr>
          <p:nvPr>
            <p:ph type="body" sz="quarter" idx="17"/>
          </p:nvPr>
        </p:nvSpPr>
        <p:spPr>
          <a:xfrm>
            <a:off x="7915275" y="3736210"/>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1" name="Text Placeholder 18">
            <a:extLst>
              <a:ext uri="{FF2B5EF4-FFF2-40B4-BE49-F238E27FC236}">
                <a16:creationId xmlns:a16="http://schemas.microsoft.com/office/drawing/2014/main" id="{62787009-1D09-0143-B730-093388290FEE}"/>
              </a:ext>
            </a:extLst>
          </p:cNvPr>
          <p:cNvSpPr>
            <a:spLocks noGrp="1"/>
          </p:cNvSpPr>
          <p:nvPr>
            <p:ph type="body" sz="quarter" idx="18"/>
          </p:nvPr>
        </p:nvSpPr>
        <p:spPr>
          <a:xfrm>
            <a:off x="7915275" y="5118084"/>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4" name="Picture Placeholder 22">
            <a:extLst>
              <a:ext uri="{FF2B5EF4-FFF2-40B4-BE49-F238E27FC236}">
                <a16:creationId xmlns:a16="http://schemas.microsoft.com/office/drawing/2014/main" id="{926707BB-0CF8-D742-A1DA-677AC916C15E}"/>
              </a:ext>
            </a:extLst>
          </p:cNvPr>
          <p:cNvSpPr>
            <a:spLocks noGrp="1"/>
          </p:cNvSpPr>
          <p:nvPr>
            <p:ph type="pic" sz="quarter" idx="20" hasCustomPrompt="1"/>
          </p:nvPr>
        </p:nvSpPr>
        <p:spPr>
          <a:xfrm>
            <a:off x="6665120" y="3736210"/>
            <a:ext cx="731837" cy="731276"/>
          </a:xfrm>
        </p:spPr>
        <p:txBody>
          <a:bodyPr/>
          <a:lstStyle>
            <a:lvl1pPr algn="ctr">
              <a:defRPr sz="1000">
                <a:solidFill>
                  <a:schemeClr val="tx2"/>
                </a:solidFill>
              </a:defRPr>
            </a:lvl1pPr>
          </a:lstStyle>
          <a:p>
            <a:r>
              <a:rPr lang="en-US" dirty="0"/>
              <a:t>icon</a:t>
            </a:r>
          </a:p>
        </p:txBody>
      </p:sp>
      <p:sp>
        <p:nvSpPr>
          <p:cNvPr id="25" name="Picture Placeholder 22">
            <a:extLst>
              <a:ext uri="{FF2B5EF4-FFF2-40B4-BE49-F238E27FC236}">
                <a16:creationId xmlns:a16="http://schemas.microsoft.com/office/drawing/2014/main" id="{F2140207-71CD-1744-B834-6438BAD46B26}"/>
              </a:ext>
            </a:extLst>
          </p:cNvPr>
          <p:cNvSpPr>
            <a:spLocks noGrp="1"/>
          </p:cNvSpPr>
          <p:nvPr>
            <p:ph type="pic" sz="quarter" idx="21" hasCustomPrompt="1"/>
          </p:nvPr>
        </p:nvSpPr>
        <p:spPr>
          <a:xfrm>
            <a:off x="6665120" y="5118084"/>
            <a:ext cx="731837" cy="731276"/>
          </a:xfrm>
        </p:spPr>
        <p:txBody>
          <a:bodyPr/>
          <a:lstStyle>
            <a:lvl1pPr algn="ctr">
              <a:defRPr sz="1000">
                <a:solidFill>
                  <a:schemeClr val="tx2"/>
                </a:solidFill>
              </a:defRPr>
            </a:lvl1pPr>
          </a:lstStyle>
          <a:p>
            <a:r>
              <a:rPr lang="en-US" dirty="0"/>
              <a:t>icon</a:t>
            </a: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9B93E84A-0E0A-3D5F-F857-E1E2A1E3BC53}"/>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93494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7A31417D-2358-F67F-3897-9A48812A632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974449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1418EC-3C88-4D46-862D-8E997A834E37}"/>
              </a:ext>
            </a:extLst>
          </p:cNvPr>
          <p:cNvSpPr>
            <a:spLocks noGrp="1"/>
          </p:cNvSpPr>
          <p:nvPr>
            <p:ph type="pic" sz="quarter" idx="10"/>
          </p:nvPr>
        </p:nvSpPr>
        <p:spPr>
          <a:xfrm>
            <a:off x="0" y="0"/>
            <a:ext cx="12192000" cy="6858000"/>
          </a:xfrm>
          <a:solidFill>
            <a:schemeClr val="bg1">
              <a:lumMod val="95000"/>
            </a:schemeClr>
          </a:solidFill>
        </p:spPr>
        <p:txBody>
          <a:bodyPr vert="horz" lIns="0" tIns="0" rIns="0" bIns="0" rtlCol="0">
            <a:noAutofit/>
          </a:bodyPr>
          <a:lstStyle>
            <a:lvl1pPr>
              <a:defRPr lang="en-US" sz="1200"/>
            </a:lvl1pPr>
          </a:lstStyle>
          <a:p>
            <a:pPr lvl="0"/>
            <a:r>
              <a:rPr lang="en-US"/>
              <a:t>Click icon to add picture</a:t>
            </a:r>
            <a:endParaRPr lang="en-US" dirty="0"/>
          </a:p>
        </p:txBody>
      </p:sp>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8331576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9972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6" name="Text Placeholder 15">
            <a:extLst>
              <a:ext uri="{FF2B5EF4-FFF2-40B4-BE49-F238E27FC236}">
                <a16:creationId xmlns:a16="http://schemas.microsoft.com/office/drawing/2014/main" id="{37CEF25A-BB49-7744-A3F7-57849C61D7A6}"/>
              </a:ext>
            </a:extLst>
          </p:cNvPr>
          <p:cNvSpPr>
            <a:spLocks noGrp="1"/>
          </p:cNvSpPr>
          <p:nvPr>
            <p:ph type="body" sz="quarter" idx="11"/>
          </p:nvPr>
        </p:nvSpPr>
        <p:spPr>
          <a:xfrm>
            <a:off x="457198" y="6181343"/>
            <a:ext cx="365345" cy="365371"/>
          </a:xfrm>
          <a:custGeom>
            <a:avLst/>
            <a:gdLst>
              <a:gd name="connsiteX0" fmla="*/ 248180 w 365345"/>
              <a:gd name="connsiteY0" fmla="*/ 130851 h 365371"/>
              <a:gd name="connsiteX1" fmla="*/ 259521 w 365345"/>
              <a:gd name="connsiteY1" fmla="*/ 136692 h 365371"/>
              <a:gd name="connsiteX2" fmla="*/ 277100 w 365345"/>
              <a:gd name="connsiteY2" fmla="*/ 139811 h 365371"/>
              <a:gd name="connsiteX3" fmla="*/ 259436 w 365345"/>
              <a:gd name="connsiteY3" fmla="*/ 182681 h 365371"/>
              <a:gd name="connsiteX4" fmla="*/ 263576 w 365345"/>
              <a:gd name="connsiteY4" fmla="*/ 190110 h 365371"/>
              <a:gd name="connsiteX5" fmla="*/ 277185 w 365345"/>
              <a:gd name="connsiteY5" fmla="*/ 189061 h 365371"/>
              <a:gd name="connsiteX6" fmla="*/ 291787 w 365345"/>
              <a:gd name="connsiteY6" fmla="*/ 190280 h 365371"/>
              <a:gd name="connsiteX7" fmla="*/ 364117 w 365345"/>
              <a:gd name="connsiteY7" fmla="*/ 291814 h 365371"/>
              <a:gd name="connsiteX8" fmla="*/ 262583 w 365345"/>
              <a:gd name="connsiteY8" fmla="*/ 364143 h 365371"/>
              <a:gd name="connsiteX9" fmla="*/ 190253 w 365345"/>
              <a:gd name="connsiteY9" fmla="*/ 262610 h 365371"/>
              <a:gd name="connsiteX10" fmla="*/ 225525 w 365345"/>
              <a:gd name="connsiteY10" fmla="*/ 277127 h 365371"/>
              <a:gd name="connsiteX11" fmla="*/ 234542 w 365345"/>
              <a:gd name="connsiteY11" fmla="*/ 306359 h 365371"/>
              <a:gd name="connsiteX12" fmla="*/ 306304 w 365345"/>
              <a:gd name="connsiteY12" fmla="*/ 319827 h 365371"/>
              <a:gd name="connsiteX13" fmla="*/ 319772 w 365345"/>
              <a:gd name="connsiteY13" fmla="*/ 248064 h 365371"/>
              <a:gd name="connsiteX14" fmla="*/ 248010 w 365345"/>
              <a:gd name="connsiteY14" fmla="*/ 234596 h 365371"/>
              <a:gd name="connsiteX15" fmla="*/ 226773 w 365345"/>
              <a:gd name="connsiteY15" fmla="*/ 182681 h 365371"/>
              <a:gd name="connsiteX16" fmla="*/ 277156 w 365345"/>
              <a:gd name="connsiteY16" fmla="*/ 0 h 365371"/>
              <a:gd name="connsiteX17" fmla="*/ 277185 w 365345"/>
              <a:gd name="connsiteY17" fmla="*/ 0 h 365371"/>
              <a:gd name="connsiteX18" fmla="*/ 277156 w 365345"/>
              <a:gd name="connsiteY18" fmla="*/ 6 h 365371"/>
              <a:gd name="connsiteX19" fmla="*/ 88095 w 365345"/>
              <a:gd name="connsiteY19" fmla="*/ 0 h 365371"/>
              <a:gd name="connsiteX20" fmla="*/ 103264 w 365345"/>
              <a:gd name="connsiteY20" fmla="*/ 1304 h 365371"/>
              <a:gd name="connsiteX21" fmla="*/ 173997 w 365345"/>
              <a:gd name="connsiteY21" fmla="*/ 67899 h 365371"/>
              <a:gd name="connsiteX22" fmla="*/ 175026 w 365345"/>
              <a:gd name="connsiteY22" fmla="*/ 102757 h 365371"/>
              <a:gd name="connsiteX23" fmla="*/ 182654 w 365345"/>
              <a:gd name="connsiteY23" fmla="*/ 105900 h 365371"/>
              <a:gd name="connsiteX24" fmla="*/ 190083 w 365345"/>
              <a:gd name="connsiteY24" fmla="*/ 101761 h 365371"/>
              <a:gd name="connsiteX25" fmla="*/ 189034 w 365345"/>
              <a:gd name="connsiteY25" fmla="*/ 88151 h 365371"/>
              <a:gd name="connsiteX26" fmla="*/ 242873 w 365345"/>
              <a:gd name="connsiteY26" fmla="*/ 6928 h 365371"/>
              <a:gd name="connsiteX27" fmla="*/ 277156 w 365345"/>
              <a:gd name="connsiteY27" fmla="*/ 6 h 365371"/>
              <a:gd name="connsiteX28" fmla="*/ 277156 w 365345"/>
              <a:gd name="connsiteY28" fmla="*/ 142 h 365371"/>
              <a:gd name="connsiteX29" fmla="*/ 291758 w 365345"/>
              <a:gd name="connsiteY29" fmla="*/ 1361 h 365371"/>
              <a:gd name="connsiteX30" fmla="*/ 364088 w 365345"/>
              <a:gd name="connsiteY30" fmla="*/ 102895 h 365371"/>
              <a:gd name="connsiteX31" fmla="*/ 262554 w 365345"/>
              <a:gd name="connsiteY31" fmla="*/ 175225 h 365371"/>
              <a:gd name="connsiteX32" fmla="*/ 277100 w 365345"/>
              <a:gd name="connsiteY32" fmla="*/ 139953 h 365371"/>
              <a:gd name="connsiteX33" fmla="*/ 306332 w 365345"/>
              <a:gd name="connsiteY33" fmla="*/ 130936 h 365371"/>
              <a:gd name="connsiteX34" fmla="*/ 319800 w 365345"/>
              <a:gd name="connsiteY34" fmla="*/ 59174 h 365371"/>
              <a:gd name="connsiteX35" fmla="*/ 248037 w 365345"/>
              <a:gd name="connsiteY35" fmla="*/ 45706 h 365371"/>
              <a:gd name="connsiteX36" fmla="*/ 234569 w 365345"/>
              <a:gd name="connsiteY36" fmla="*/ 117469 h 365371"/>
              <a:gd name="connsiteX37" fmla="*/ 182654 w 365345"/>
              <a:gd name="connsiteY37" fmla="*/ 138564 h 365371"/>
              <a:gd name="connsiteX38" fmla="*/ 130824 w 365345"/>
              <a:gd name="connsiteY38" fmla="*/ 117213 h 365371"/>
              <a:gd name="connsiteX39" fmla="*/ 139780 w 365345"/>
              <a:gd name="connsiteY39" fmla="*/ 88250 h 365371"/>
              <a:gd name="connsiteX40" fmla="*/ 130767 w 365345"/>
              <a:gd name="connsiteY40" fmla="*/ 59032 h 365371"/>
              <a:gd name="connsiteX41" fmla="*/ 59005 w 365345"/>
              <a:gd name="connsiteY41" fmla="*/ 45564 h 365371"/>
              <a:gd name="connsiteX42" fmla="*/ 45537 w 365345"/>
              <a:gd name="connsiteY42" fmla="*/ 117327 h 365371"/>
              <a:gd name="connsiteX43" fmla="*/ 117299 w 365345"/>
              <a:gd name="connsiteY43" fmla="*/ 130795 h 365371"/>
              <a:gd name="connsiteX44" fmla="*/ 138508 w 365345"/>
              <a:gd name="connsiteY44" fmla="*/ 182682 h 365371"/>
              <a:gd name="connsiteX45" fmla="*/ 117101 w 365345"/>
              <a:gd name="connsiteY45" fmla="*/ 234512 h 365371"/>
              <a:gd name="connsiteX46" fmla="*/ 105760 w 365345"/>
              <a:gd name="connsiteY46" fmla="*/ 228671 h 365371"/>
              <a:gd name="connsiteX47" fmla="*/ 88180 w 365345"/>
              <a:gd name="connsiteY47" fmla="*/ 225552 h 365371"/>
              <a:gd name="connsiteX48" fmla="*/ 88180 w 365345"/>
              <a:gd name="connsiteY48" fmla="*/ 225551 h 365371"/>
              <a:gd name="connsiteX49" fmla="*/ 58948 w 365345"/>
              <a:gd name="connsiteY49" fmla="*/ 234568 h 365371"/>
              <a:gd name="connsiteX50" fmla="*/ 45480 w 365345"/>
              <a:gd name="connsiteY50" fmla="*/ 306330 h 365371"/>
              <a:gd name="connsiteX51" fmla="*/ 117243 w 365345"/>
              <a:gd name="connsiteY51" fmla="*/ 319798 h 365371"/>
              <a:gd name="connsiteX52" fmla="*/ 130711 w 365345"/>
              <a:gd name="connsiteY52" fmla="*/ 248036 h 365371"/>
              <a:gd name="connsiteX53" fmla="*/ 182655 w 365345"/>
              <a:gd name="connsiteY53" fmla="*/ 226799 h 365371"/>
              <a:gd name="connsiteX54" fmla="*/ 234456 w 365345"/>
              <a:gd name="connsiteY54" fmla="*/ 248149 h 365371"/>
              <a:gd name="connsiteX55" fmla="*/ 225525 w 365345"/>
              <a:gd name="connsiteY55" fmla="*/ 277126 h 365371"/>
              <a:gd name="connsiteX56" fmla="*/ 182655 w 365345"/>
              <a:gd name="connsiteY56" fmla="*/ 259462 h 365371"/>
              <a:gd name="connsiteX57" fmla="*/ 175226 w 365345"/>
              <a:gd name="connsiteY57" fmla="*/ 263602 h 365371"/>
              <a:gd name="connsiteX58" fmla="*/ 175056 w 365345"/>
              <a:gd name="connsiteY58" fmla="*/ 291700 h 365371"/>
              <a:gd name="connsiteX59" fmla="*/ 73635 w 365345"/>
              <a:gd name="connsiteY59" fmla="*/ 364030 h 365371"/>
              <a:gd name="connsiteX60" fmla="*/ 1306 w 365345"/>
              <a:gd name="connsiteY60" fmla="*/ 262609 h 365371"/>
              <a:gd name="connsiteX61" fmla="*/ 67768 w 365345"/>
              <a:gd name="connsiteY61" fmla="*/ 191450 h 365371"/>
              <a:gd name="connsiteX62" fmla="*/ 102704 w 365345"/>
              <a:gd name="connsiteY62" fmla="*/ 190281 h 365371"/>
              <a:gd name="connsiteX63" fmla="*/ 105845 w 365345"/>
              <a:gd name="connsiteY63" fmla="*/ 182653 h 365371"/>
              <a:gd name="connsiteX64" fmla="*/ 101705 w 365345"/>
              <a:gd name="connsiteY64" fmla="*/ 175253 h 365371"/>
              <a:gd name="connsiteX65" fmla="*/ 88095 w 365345"/>
              <a:gd name="connsiteY65" fmla="*/ 176302 h 365371"/>
              <a:gd name="connsiteX66" fmla="*/ 1 w 365345"/>
              <a:gd name="connsiteY66" fmla="*/ 88208 h 365371"/>
              <a:gd name="connsiteX67" fmla="*/ 88095 w 365345"/>
              <a:gd name="connsiteY67" fmla="*/ 0 h 3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65345" h="365371">
                <a:moveTo>
                  <a:pt x="248180" y="130851"/>
                </a:moveTo>
                <a:cubicBezTo>
                  <a:pt x="251695" y="133261"/>
                  <a:pt x="255523" y="135217"/>
                  <a:pt x="259521" y="136692"/>
                </a:cubicBezTo>
                <a:cubicBezTo>
                  <a:pt x="265163" y="138733"/>
                  <a:pt x="271118" y="139811"/>
                  <a:pt x="277100" y="139811"/>
                </a:cubicBezTo>
                <a:lnTo>
                  <a:pt x="259436" y="182681"/>
                </a:lnTo>
                <a:lnTo>
                  <a:pt x="263576" y="190110"/>
                </a:lnTo>
                <a:cubicBezTo>
                  <a:pt x="268084" y="189401"/>
                  <a:pt x="272620" y="189061"/>
                  <a:pt x="277185" y="189061"/>
                </a:cubicBezTo>
                <a:cubicBezTo>
                  <a:pt x="282090" y="189061"/>
                  <a:pt x="286967" y="189458"/>
                  <a:pt x="291787" y="190280"/>
                </a:cubicBezTo>
                <a:cubicBezTo>
                  <a:pt x="339790" y="198332"/>
                  <a:pt x="372169" y="243811"/>
                  <a:pt x="364117" y="291814"/>
                </a:cubicBezTo>
                <a:cubicBezTo>
                  <a:pt x="356065" y="339816"/>
                  <a:pt x="310586" y="372196"/>
                  <a:pt x="262583" y="364143"/>
                </a:cubicBezTo>
                <a:cubicBezTo>
                  <a:pt x="214581" y="356091"/>
                  <a:pt x="182201" y="310612"/>
                  <a:pt x="190253" y="262610"/>
                </a:cubicBezTo>
                <a:lnTo>
                  <a:pt x="225525" y="277127"/>
                </a:lnTo>
                <a:cubicBezTo>
                  <a:pt x="225497" y="287561"/>
                  <a:pt x="228644" y="297740"/>
                  <a:pt x="234542" y="306359"/>
                </a:cubicBezTo>
                <a:cubicBezTo>
                  <a:pt x="250646" y="329892"/>
                  <a:pt x="282771" y="335932"/>
                  <a:pt x="306304" y="319827"/>
                </a:cubicBezTo>
                <a:cubicBezTo>
                  <a:pt x="329838" y="303722"/>
                  <a:pt x="335877" y="271598"/>
                  <a:pt x="319772" y="248064"/>
                </a:cubicBezTo>
                <a:cubicBezTo>
                  <a:pt x="303667" y="224531"/>
                  <a:pt x="271543" y="218492"/>
                  <a:pt x="248010" y="234596"/>
                </a:cubicBezTo>
                <a:lnTo>
                  <a:pt x="226773" y="182681"/>
                </a:lnTo>
                <a:close/>
                <a:moveTo>
                  <a:pt x="277156" y="0"/>
                </a:moveTo>
                <a:lnTo>
                  <a:pt x="277185" y="0"/>
                </a:lnTo>
                <a:lnTo>
                  <a:pt x="277156" y="6"/>
                </a:lnTo>
                <a:close/>
                <a:moveTo>
                  <a:pt x="88095" y="0"/>
                </a:moveTo>
                <a:cubicBezTo>
                  <a:pt x="93199" y="0"/>
                  <a:pt x="98246" y="425"/>
                  <a:pt x="103264" y="1304"/>
                </a:cubicBezTo>
                <a:cubicBezTo>
                  <a:pt x="139139" y="7450"/>
                  <a:pt x="166177" y="34552"/>
                  <a:pt x="173997" y="67899"/>
                </a:cubicBezTo>
                <a:lnTo>
                  <a:pt x="175026" y="102757"/>
                </a:lnTo>
                <a:lnTo>
                  <a:pt x="182654" y="105900"/>
                </a:lnTo>
                <a:lnTo>
                  <a:pt x="190083" y="101761"/>
                </a:lnTo>
                <a:cubicBezTo>
                  <a:pt x="189374" y="97252"/>
                  <a:pt x="189034" y="92716"/>
                  <a:pt x="189034" y="88151"/>
                </a:cubicBezTo>
                <a:cubicBezTo>
                  <a:pt x="189034" y="51639"/>
                  <a:pt x="211235" y="20310"/>
                  <a:pt x="242873" y="6928"/>
                </a:cubicBezTo>
                <a:lnTo>
                  <a:pt x="277156" y="6"/>
                </a:lnTo>
                <a:lnTo>
                  <a:pt x="277156" y="142"/>
                </a:lnTo>
                <a:cubicBezTo>
                  <a:pt x="282062" y="142"/>
                  <a:pt x="286938" y="539"/>
                  <a:pt x="291758" y="1361"/>
                </a:cubicBezTo>
                <a:cubicBezTo>
                  <a:pt x="339789" y="9413"/>
                  <a:pt x="372169" y="54892"/>
                  <a:pt x="364088" y="102895"/>
                </a:cubicBezTo>
                <a:cubicBezTo>
                  <a:pt x="356036" y="150926"/>
                  <a:pt x="310557" y="183305"/>
                  <a:pt x="262554" y="175225"/>
                </a:cubicBezTo>
                <a:lnTo>
                  <a:pt x="277100" y="139953"/>
                </a:lnTo>
                <a:cubicBezTo>
                  <a:pt x="287534" y="139981"/>
                  <a:pt x="297713" y="136834"/>
                  <a:pt x="306332" y="130936"/>
                </a:cubicBezTo>
                <a:cubicBezTo>
                  <a:pt x="329865" y="114832"/>
                  <a:pt x="335905" y="82707"/>
                  <a:pt x="319800" y="59174"/>
                </a:cubicBezTo>
                <a:cubicBezTo>
                  <a:pt x="303695" y="35640"/>
                  <a:pt x="271571" y="29601"/>
                  <a:pt x="248037" y="45706"/>
                </a:cubicBezTo>
                <a:cubicBezTo>
                  <a:pt x="224504" y="61811"/>
                  <a:pt x="218465" y="93935"/>
                  <a:pt x="234569" y="117469"/>
                </a:cubicBezTo>
                <a:lnTo>
                  <a:pt x="182654" y="138564"/>
                </a:lnTo>
                <a:lnTo>
                  <a:pt x="130824" y="117213"/>
                </a:lnTo>
                <a:lnTo>
                  <a:pt x="139780" y="88250"/>
                </a:lnTo>
                <a:lnTo>
                  <a:pt x="130767" y="59032"/>
                </a:lnTo>
                <a:cubicBezTo>
                  <a:pt x="114663" y="35499"/>
                  <a:pt x="82538" y="29459"/>
                  <a:pt x="59005" y="45564"/>
                </a:cubicBezTo>
                <a:cubicBezTo>
                  <a:pt x="35471" y="61669"/>
                  <a:pt x="29432" y="93793"/>
                  <a:pt x="45537" y="117327"/>
                </a:cubicBezTo>
                <a:cubicBezTo>
                  <a:pt x="61642" y="140860"/>
                  <a:pt x="93766" y="146899"/>
                  <a:pt x="117299" y="130795"/>
                </a:cubicBezTo>
                <a:lnTo>
                  <a:pt x="138508" y="182682"/>
                </a:lnTo>
                <a:lnTo>
                  <a:pt x="117101" y="234512"/>
                </a:lnTo>
                <a:cubicBezTo>
                  <a:pt x="113585" y="232102"/>
                  <a:pt x="109786" y="230117"/>
                  <a:pt x="105760" y="228671"/>
                </a:cubicBezTo>
                <a:cubicBezTo>
                  <a:pt x="100117" y="226629"/>
                  <a:pt x="94163" y="225552"/>
                  <a:pt x="88180" y="225552"/>
                </a:cubicBezTo>
                <a:lnTo>
                  <a:pt x="88180" y="225551"/>
                </a:lnTo>
                <a:lnTo>
                  <a:pt x="58948" y="234568"/>
                </a:lnTo>
                <a:cubicBezTo>
                  <a:pt x="35415" y="250673"/>
                  <a:pt x="29376" y="282797"/>
                  <a:pt x="45480" y="306330"/>
                </a:cubicBezTo>
                <a:cubicBezTo>
                  <a:pt x="61585" y="329864"/>
                  <a:pt x="93710" y="335903"/>
                  <a:pt x="117243" y="319798"/>
                </a:cubicBezTo>
                <a:cubicBezTo>
                  <a:pt x="140776" y="303694"/>
                  <a:pt x="146816" y="271569"/>
                  <a:pt x="130711" y="248036"/>
                </a:cubicBezTo>
                <a:lnTo>
                  <a:pt x="182655" y="226799"/>
                </a:lnTo>
                <a:lnTo>
                  <a:pt x="234456" y="248149"/>
                </a:lnTo>
                <a:cubicBezTo>
                  <a:pt x="228672" y="256712"/>
                  <a:pt x="225553" y="266806"/>
                  <a:pt x="225525" y="277126"/>
                </a:cubicBezTo>
                <a:lnTo>
                  <a:pt x="182655" y="259462"/>
                </a:lnTo>
                <a:lnTo>
                  <a:pt x="175226" y="263602"/>
                </a:lnTo>
                <a:cubicBezTo>
                  <a:pt x="176672" y="272902"/>
                  <a:pt x="176615" y="282400"/>
                  <a:pt x="175056" y="291700"/>
                </a:cubicBezTo>
                <a:cubicBezTo>
                  <a:pt x="167032" y="339674"/>
                  <a:pt x="121609" y="372054"/>
                  <a:pt x="73635" y="364030"/>
                </a:cubicBezTo>
                <a:cubicBezTo>
                  <a:pt x="25661" y="356006"/>
                  <a:pt x="-6718" y="310583"/>
                  <a:pt x="1306" y="262609"/>
                </a:cubicBezTo>
                <a:cubicBezTo>
                  <a:pt x="7324" y="226629"/>
                  <a:pt x="34378" y="199420"/>
                  <a:pt x="67768" y="191450"/>
                </a:cubicBezTo>
                <a:lnTo>
                  <a:pt x="102704" y="190281"/>
                </a:lnTo>
                <a:lnTo>
                  <a:pt x="105845" y="182653"/>
                </a:lnTo>
                <a:lnTo>
                  <a:pt x="101705" y="175253"/>
                </a:lnTo>
                <a:cubicBezTo>
                  <a:pt x="97197" y="175962"/>
                  <a:pt x="92660" y="176302"/>
                  <a:pt x="88095" y="176302"/>
                </a:cubicBezTo>
                <a:cubicBezTo>
                  <a:pt x="39469" y="176274"/>
                  <a:pt x="29" y="136862"/>
                  <a:pt x="1" y="88208"/>
                </a:cubicBezTo>
                <a:cubicBezTo>
                  <a:pt x="-27" y="39525"/>
                  <a:pt x="39412" y="28"/>
                  <a:pt x="88095" y="0"/>
                </a:cubicBezTo>
                <a:close/>
              </a:path>
            </a:pathLst>
          </a:custGeom>
          <a:solidFill>
            <a:schemeClr val="bg1"/>
          </a:solidFill>
        </p:spPr>
        <p:txBody>
          <a:bodyPr wrap="square">
            <a:noAutofit/>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11" name="Text Placeholder 3">
            <a:extLst>
              <a:ext uri="{FF2B5EF4-FFF2-40B4-BE49-F238E27FC236}">
                <a16:creationId xmlns:a16="http://schemas.microsoft.com/office/drawing/2014/main" id="{010248EB-08DC-67F8-0BAA-D525554D2B7A}"/>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3" name="Text Placeholder 3">
            <a:extLst>
              <a:ext uri="{FF2B5EF4-FFF2-40B4-BE49-F238E27FC236}">
                <a16:creationId xmlns:a16="http://schemas.microsoft.com/office/drawing/2014/main" id="{411F9832-5258-C40A-D37B-70EE199D92A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6411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ale Navy">
    <p:bg>
      <p:bgPr>
        <a:solidFill>
          <a:srgbClr val="E1EDFF"/>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0771293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rgbClr val="5009B5"/>
                </a:solidFill>
              </a:defRPr>
            </a:lvl1pPr>
          </a:lstStyle>
          <a:p>
            <a:r>
              <a:rPr lang="en-US" dirty="0"/>
              <a:t>Hero statement </a:t>
            </a:r>
            <a:br>
              <a:rPr lang="en-US" dirty="0"/>
            </a:br>
            <a:r>
              <a:rPr lang="en-US" dirty="0"/>
              <a:t>or divider title here</a:t>
            </a:r>
          </a:p>
        </p:txBody>
      </p:sp>
      <p:sp>
        <p:nvSpPr>
          <p:cNvPr id="18" name="TextBox 17">
            <a:extLst>
              <a:ext uri="{FF2B5EF4-FFF2-40B4-BE49-F238E27FC236}">
                <a16:creationId xmlns:a16="http://schemas.microsoft.com/office/drawing/2014/main" id="{5171EC9A-3FCB-D640-AF36-C3E697D172B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7" name="Graphic 6">
            <a:extLst>
              <a:ext uri="{FF2B5EF4-FFF2-40B4-BE49-F238E27FC236}">
                <a16:creationId xmlns:a16="http://schemas.microsoft.com/office/drawing/2014/main" id="{AB06DF94-869D-D84E-B441-85669CD6729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DFB7817E-76A9-CFF1-2043-4C71B3BFEE5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23201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765841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FA8BA841-B76E-A57C-D6B0-05A10F8B581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4046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Title 1">
            <a:extLst>
              <a:ext uri="{FF2B5EF4-FFF2-40B4-BE49-F238E27FC236}">
                <a16:creationId xmlns:a16="http://schemas.microsoft.com/office/drawing/2014/main" id="{1390B095-2D96-6E43-929A-E80EF478568E}"/>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12" name="Subtitle 2">
            <a:extLst>
              <a:ext uri="{FF2B5EF4-FFF2-40B4-BE49-F238E27FC236}">
                <a16:creationId xmlns:a16="http://schemas.microsoft.com/office/drawing/2014/main" id="{BBE8C3BB-E299-1045-A7F2-6999E3919628}"/>
              </a:ext>
            </a:extLst>
          </p:cNvPr>
          <p:cNvSpPr>
            <a:spLocks noGrp="1"/>
          </p:cNvSpPr>
          <p:nvPr>
            <p:ph type="subTitle" idx="1" hasCustomPrompt="1"/>
          </p:nvPr>
        </p:nvSpPr>
        <p:spPr>
          <a:xfrm>
            <a:off x="415088"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Text Placeholder 11">
            <a:extLst>
              <a:ext uri="{FF2B5EF4-FFF2-40B4-BE49-F238E27FC236}">
                <a16:creationId xmlns:a16="http://schemas.microsoft.com/office/drawing/2014/main" id="{50FC71C6-D550-E544-AF63-6785F09DCCB1}"/>
              </a:ext>
            </a:extLst>
          </p:cNvPr>
          <p:cNvSpPr>
            <a:spLocks noGrp="1"/>
          </p:cNvSpPr>
          <p:nvPr>
            <p:ph type="body" sz="quarter" idx="11" hasCustomPrompt="1"/>
          </p:nvPr>
        </p:nvSpPr>
        <p:spPr>
          <a:xfrm>
            <a:off x="415088" y="4758997"/>
            <a:ext cx="5638800" cy="224536"/>
          </a:xfrm>
        </p:spPr>
        <p:txBody>
          <a:bodyPr vert="horz" lIns="0" tIns="0" rIns="0" bIns="0" rtlCol="0">
            <a:noAutofit/>
          </a:bodyPr>
          <a:lstStyle>
            <a:lvl1pPr>
              <a:defRPr lang="en-US" sz="1800" i="0" dirty="0">
                <a:solidFill>
                  <a:schemeClr val="bg1"/>
                </a:solidFill>
                <a:latin typeface="+mn-lt"/>
              </a:defRPr>
            </a:lvl1pPr>
          </a:lstStyle>
          <a:p>
            <a:pPr lvl="0"/>
            <a:r>
              <a:rPr lang="en-US" dirty="0"/>
              <a:t>Click to add date</a:t>
            </a:r>
          </a:p>
        </p:txBody>
      </p:sp>
      <p:pic>
        <p:nvPicPr>
          <p:cNvPr id="14" name="Graphic 13">
            <a:extLst>
              <a:ext uri="{FF2B5EF4-FFF2-40B4-BE49-F238E27FC236}">
                <a16:creationId xmlns:a16="http://schemas.microsoft.com/office/drawing/2014/main" id="{B1842525-1E1E-1269-F797-58F7F571EA0C}"/>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86969" y="578424"/>
            <a:ext cx="1785575" cy="384339"/>
          </a:xfrm>
          <a:prstGeom prst="rect">
            <a:avLst/>
          </a:prstGeom>
        </p:spPr>
      </p:pic>
    </p:spTree>
    <p:extLst>
      <p:ext uri="{BB962C8B-B14F-4D97-AF65-F5344CB8AC3E}">
        <p14:creationId xmlns:p14="http://schemas.microsoft.com/office/powerpoint/2010/main" val="3962716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67149350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Arc 8">
            <a:extLst>
              <a:ext uri="{FF2B5EF4-FFF2-40B4-BE49-F238E27FC236}">
                <a16:creationId xmlns:a16="http://schemas.microsoft.com/office/drawing/2014/main" id="{3CC3D56B-1DDC-7B46-ACFF-189DADCC9727}"/>
              </a:ext>
            </a:extLst>
          </p:cNvPr>
          <p:cNvSpPr/>
          <p:nvPr/>
        </p:nvSpPr>
        <p:spPr>
          <a:xfrm rot="10800000">
            <a:off x="6817543" y="-7579128"/>
            <a:ext cx="11020827" cy="11020826"/>
          </a:xfrm>
          <a:prstGeom prst="arc">
            <a:avLst>
              <a:gd name="adj1" fmla="val 16200000"/>
              <a:gd name="adj2" fmla="val 20324932"/>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0" name="Arc 9">
            <a:extLst>
              <a:ext uri="{FF2B5EF4-FFF2-40B4-BE49-F238E27FC236}">
                <a16:creationId xmlns:a16="http://schemas.microsoft.com/office/drawing/2014/main" id="{E964816C-5828-F543-8E86-D7C70C76ED78}"/>
              </a:ext>
            </a:extLst>
          </p:cNvPr>
          <p:cNvSpPr/>
          <p:nvPr/>
        </p:nvSpPr>
        <p:spPr>
          <a:xfrm rot="16200000">
            <a:off x="6817543" y="3441700"/>
            <a:ext cx="11020826" cy="11020827"/>
          </a:xfrm>
          <a:prstGeom prst="arc">
            <a:avLst>
              <a:gd name="adj1" fmla="val 17502107"/>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Arc 10">
            <a:extLst>
              <a:ext uri="{FF2B5EF4-FFF2-40B4-BE49-F238E27FC236}">
                <a16:creationId xmlns:a16="http://schemas.microsoft.com/office/drawing/2014/main" id="{332B99F5-3B29-CC40-B944-F50BA0B0F19A}"/>
              </a:ext>
            </a:extLst>
          </p:cNvPr>
          <p:cNvSpPr/>
          <p:nvPr/>
        </p:nvSpPr>
        <p:spPr>
          <a:xfrm rot="10800000" flipH="1">
            <a:off x="-5556492" y="-7579128"/>
            <a:ext cx="11020827" cy="11020826"/>
          </a:xfrm>
          <a:prstGeom prst="arc">
            <a:avLst>
              <a:gd name="adj1" fmla="val 16200000"/>
              <a:gd name="adj2" fmla="val 20316416"/>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2" name="Arc 11">
            <a:extLst>
              <a:ext uri="{FF2B5EF4-FFF2-40B4-BE49-F238E27FC236}">
                <a16:creationId xmlns:a16="http://schemas.microsoft.com/office/drawing/2014/main" id="{2B2063DF-792C-F94D-98E4-7344283EDFAE}"/>
              </a:ext>
            </a:extLst>
          </p:cNvPr>
          <p:cNvSpPr/>
          <p:nvPr/>
        </p:nvSpPr>
        <p:spPr>
          <a:xfrm rot="5400000" flipH="1">
            <a:off x="-5556492" y="3441700"/>
            <a:ext cx="11020826" cy="11020827"/>
          </a:xfrm>
          <a:prstGeom prst="arc">
            <a:avLst>
              <a:gd name="adj1" fmla="val 17492116"/>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51B6F5D8-132D-7887-249D-D1B8391FDD3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213356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rgbClr val="5009B5"/>
                </a:solidFill>
                <a:latin typeface="+mj-lt"/>
              </a:defRPr>
            </a:lvl1pPr>
          </a:lstStyle>
          <a:p>
            <a:pPr lvl="0"/>
            <a:r>
              <a:rPr lang="en-US" dirty="0"/>
              <a:t>Click to edit master text styles</a:t>
            </a:r>
          </a:p>
        </p:txBody>
      </p:sp>
      <p:sp>
        <p:nvSpPr>
          <p:cNvPr id="4" name="Freeform 3">
            <a:extLst>
              <a:ext uri="{FF2B5EF4-FFF2-40B4-BE49-F238E27FC236}">
                <a16:creationId xmlns:a16="http://schemas.microsoft.com/office/drawing/2014/main" id="{BB7AEB5F-5A12-4849-8321-7BDC78220BA5}"/>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accent2"/>
          </a:solidFill>
          <a:ln w="15329" cap="flat">
            <a:noFill/>
            <a:prstDash val="solid"/>
            <a:miter/>
          </a:ln>
        </p:spPr>
        <p:txBody>
          <a:bodyPr rtlCol="0" anchor="ctr"/>
          <a:lstStyle/>
          <a:p>
            <a:endParaRPr lang="en-US" dirty="0">
              <a:solidFill>
                <a:schemeClr val="accent5"/>
              </a:solidFill>
            </a:endParaRPr>
          </a:p>
        </p:txBody>
      </p:sp>
      <p:sp>
        <p:nvSpPr>
          <p:cNvPr id="2" name="Text Placeholder 3">
            <a:extLst>
              <a:ext uri="{FF2B5EF4-FFF2-40B4-BE49-F238E27FC236}">
                <a16:creationId xmlns:a16="http://schemas.microsoft.com/office/drawing/2014/main" id="{241C57BE-78BC-306C-C5DB-8CB88662CF1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4831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Quote Dark Purple">
    <p:bg>
      <p:bgPr>
        <a:solidFill>
          <a:srgbClr val="2B1B49"/>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rgbClr val="794CFF"/>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80B1E988-E9EB-CD4B-BB13-EB7636E3D89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B2D39F53-3421-76AC-6885-5E453B44B88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221318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bg1"/>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574A1C6A-75E1-E73D-1785-3B41823664B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112225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r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BD2943-DB3A-6F45-8E73-6B1C54FB6CB8}"/>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22972913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9" name="Content Placeholder 2">
            <a:extLst>
              <a:ext uri="{FF2B5EF4-FFF2-40B4-BE49-F238E27FC236}">
                <a16:creationId xmlns:a16="http://schemas.microsoft.com/office/drawing/2014/main" id="{4D13FCD8-11F4-9046-9E35-10C205A4D8EF}"/>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ext Placeholder 3">
            <a:extLst>
              <a:ext uri="{FF2B5EF4-FFF2-40B4-BE49-F238E27FC236}">
                <a16:creationId xmlns:a16="http://schemas.microsoft.com/office/drawing/2014/main" id="{63B2BA8C-F768-1942-9D55-C9C13A2CF2D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0548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r 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E4D345-2197-6D4C-8F0D-3BC6B2AB1F25}"/>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63532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14C1B55-FB49-1B45-80DF-F67865047AC0}"/>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Content Placeholder 5">
            <a:extLst>
              <a:ext uri="{FF2B5EF4-FFF2-40B4-BE49-F238E27FC236}">
                <a16:creationId xmlns:a16="http://schemas.microsoft.com/office/drawing/2014/main" id="{3CE53746-D2D1-A542-9C3B-721279458886}"/>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6414FEE0-F648-B4AD-281A-6AF5852DE40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3105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r Thre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B14E8-876B-374C-8CD3-A164EDD6BA34}"/>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924888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p:txBody>
          <a:bodyPr/>
          <a:lstStyle/>
          <a:p>
            <a:r>
              <a:rPr lang="en-US" dirty="0"/>
              <a:t>Click to edit master title style</a:t>
            </a:r>
          </a:p>
        </p:txBody>
      </p:sp>
      <p:sp>
        <p:nvSpPr>
          <p:cNvPr id="12" name="Content Placeholder 5">
            <a:extLst>
              <a:ext uri="{FF2B5EF4-FFF2-40B4-BE49-F238E27FC236}">
                <a16:creationId xmlns:a16="http://schemas.microsoft.com/office/drawing/2014/main" id="{C1C43114-B0E1-2846-9078-B6D57EAF7066}"/>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021BE228-66AE-6843-8E02-F38AB265409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Content Placeholder 5">
            <a:extLst>
              <a:ext uri="{FF2B5EF4-FFF2-40B4-BE49-F238E27FC236}">
                <a16:creationId xmlns:a16="http://schemas.microsoft.com/office/drawing/2014/main" id="{9AB33A90-9E8D-1947-98FD-768EFEB80DE8}"/>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E5D3B96A-BDBE-D9F1-E2C0-AD6CFDC6D5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7931177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r Four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CB2052-3245-174F-AC3A-24DE254967CC}"/>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7802702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p:txBody>
          <a:bodyPr/>
          <a:lstStyle/>
          <a:p>
            <a:r>
              <a:rPr lang="en-US" dirty="0"/>
              <a:t>Click to edit master title style</a:t>
            </a:r>
          </a:p>
        </p:txBody>
      </p:sp>
      <p:sp>
        <p:nvSpPr>
          <p:cNvPr id="12" name="Content Placeholder 3">
            <a:extLst>
              <a:ext uri="{FF2B5EF4-FFF2-40B4-BE49-F238E27FC236}">
                <a16:creationId xmlns:a16="http://schemas.microsoft.com/office/drawing/2014/main" id="{CEE01E8D-84E1-AD12-A782-E87DA9984AC7}"/>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40A5DD05-C4B6-9843-A62D-C443760176FF}"/>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93CE002-5F00-5D51-39E4-CDE4D7B5FA5E}"/>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545A1531-CBA7-6DF4-28FE-E74AA1D63197}"/>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682B0F9C-F359-AEAB-FF55-507B53BBD4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881955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rgbClr val="5009B5"/>
                </a:solidFill>
                <a:latin typeface="+mj-lt"/>
              </a:defRPr>
            </a:lvl1pPr>
          </a:lstStyle>
          <a:p>
            <a:pPr lvl="0"/>
            <a:r>
              <a:rPr lang="en-US" dirty="0"/>
              <a:t>Thank you!</a:t>
            </a:r>
          </a:p>
        </p:txBody>
      </p:sp>
    </p:spTree>
    <p:extLst>
      <p:ext uri="{BB962C8B-B14F-4D97-AF65-F5344CB8AC3E}">
        <p14:creationId xmlns:p14="http://schemas.microsoft.com/office/powerpoint/2010/main" val="10749313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chemeClr val="bg1"/>
                </a:solidFill>
                <a:latin typeface="+mj-lt"/>
              </a:defRPr>
            </a:lvl1pPr>
          </a:lstStyle>
          <a:p>
            <a:pPr lvl="0"/>
            <a:r>
              <a:rPr lang="en-US" dirty="0"/>
              <a:t>Thank you!</a:t>
            </a:r>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11" name="TextBox 10">
            <a:extLst>
              <a:ext uri="{FF2B5EF4-FFF2-40B4-BE49-F238E27FC236}">
                <a16:creationId xmlns:a16="http://schemas.microsoft.com/office/drawing/2014/main" id="{9FA824AD-9AF3-884E-A622-DF0B54F24716}"/>
              </a:ext>
            </a:extLst>
          </p:cNvPr>
          <p:cNvSpPr txBox="1"/>
          <p:nvPr userDrawn="1"/>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Tree>
    <p:extLst>
      <p:ext uri="{BB962C8B-B14F-4D97-AF65-F5344CB8AC3E}">
        <p14:creationId xmlns:p14="http://schemas.microsoft.com/office/powerpoint/2010/main" val="19871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pic>
        <p:nvPicPr>
          <p:cNvPr id="15" name="Graphic 14">
            <a:extLst>
              <a:ext uri="{FF2B5EF4-FFF2-40B4-BE49-F238E27FC236}">
                <a16:creationId xmlns:a16="http://schemas.microsoft.com/office/drawing/2014/main" id="{38087043-B1C0-F448-917B-5850AF56263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15088" y="578424"/>
            <a:ext cx="1785575" cy="384339"/>
          </a:xfrm>
          <a:prstGeom prst="rect">
            <a:avLst/>
          </a:prstGeom>
        </p:spPr>
      </p:pic>
      <p:sp>
        <p:nvSpPr>
          <p:cNvPr id="17" name="Title 1">
            <a:extLst>
              <a:ext uri="{FF2B5EF4-FFF2-40B4-BE49-F238E27FC236}">
                <a16:creationId xmlns:a16="http://schemas.microsoft.com/office/drawing/2014/main" id="{589C51D4-69ED-7B4E-A17D-1AE8A998B922}"/>
              </a:ext>
            </a:extLst>
          </p:cNvPr>
          <p:cNvSpPr>
            <a:spLocks noGrp="1"/>
          </p:cNvSpPr>
          <p:nvPr>
            <p:ph type="ctrTitle" hasCustomPrompt="1"/>
          </p:nvPr>
        </p:nvSpPr>
        <p:spPr>
          <a:xfrm>
            <a:off x="457198" y="3759716"/>
            <a:ext cx="9366251" cy="622714"/>
          </a:xfrm>
        </p:spPr>
        <p:txBody>
          <a:bodyPr vert="horz" anchor="t"/>
          <a:lstStyle>
            <a:lvl1pPr algn="l">
              <a:defRPr sz="5000">
                <a:solidFill>
                  <a:schemeClr val="bg1"/>
                </a:solidFill>
              </a:defRPr>
            </a:lvl1pPr>
          </a:lstStyle>
          <a:p>
            <a:r>
              <a:rPr lang="en-US" dirty="0"/>
              <a:t>Click to add presentation title</a:t>
            </a:r>
          </a:p>
        </p:txBody>
      </p:sp>
      <p:sp>
        <p:nvSpPr>
          <p:cNvPr id="18" name="Subtitle 2">
            <a:extLst>
              <a:ext uri="{FF2B5EF4-FFF2-40B4-BE49-F238E27FC236}">
                <a16:creationId xmlns:a16="http://schemas.microsoft.com/office/drawing/2014/main" id="{302C2242-2804-EE44-ADAF-48FD023883FC}"/>
              </a:ext>
            </a:extLst>
          </p:cNvPr>
          <p:cNvSpPr>
            <a:spLocks noGrp="1"/>
          </p:cNvSpPr>
          <p:nvPr>
            <p:ph type="subTitle" idx="1" hasCustomPrompt="1"/>
          </p:nvPr>
        </p:nvSpPr>
        <p:spPr>
          <a:xfrm>
            <a:off x="457198" y="5382895"/>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 name="Text Placeholder 11">
            <a:extLst>
              <a:ext uri="{FF2B5EF4-FFF2-40B4-BE49-F238E27FC236}">
                <a16:creationId xmlns:a16="http://schemas.microsoft.com/office/drawing/2014/main" id="{2B2F6DB0-6DE3-A540-B328-7DCA1A7E7232}"/>
              </a:ext>
            </a:extLst>
          </p:cNvPr>
          <p:cNvSpPr>
            <a:spLocks noGrp="1"/>
          </p:cNvSpPr>
          <p:nvPr>
            <p:ph type="body" sz="quarter" idx="11" hasCustomPrompt="1"/>
          </p:nvPr>
        </p:nvSpPr>
        <p:spPr>
          <a:xfrm>
            <a:off x="457198" y="5611495"/>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pic>
        <p:nvPicPr>
          <p:cNvPr id="13" name="Graphic 12">
            <a:extLst>
              <a:ext uri="{FF2B5EF4-FFF2-40B4-BE49-F238E27FC236}">
                <a16:creationId xmlns:a16="http://schemas.microsoft.com/office/drawing/2014/main" id="{37157042-8210-A28A-FF88-F7A53B439EAB}"/>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60963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291589-CD70-D544-A42B-7CBFCA4D12B5}"/>
              </a:ext>
            </a:extLst>
          </p:cNvPr>
          <p:cNvGraphicFramePr>
            <a:graphicFrameLocks noChangeAspect="1"/>
          </p:cNvGraphicFramePr>
          <p:nvPr>
            <p:custDataLst>
              <p:tags r:id="rId1"/>
            </p:custDataLst>
            <p:extLst>
              <p:ext uri="{D42A27DB-BD31-4B8C-83A1-F6EECF244321}">
                <p14:modId xmlns:p14="http://schemas.microsoft.com/office/powerpoint/2010/main" val="146953105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84291589-CD70-D544-A42B-7CBFCA4D12B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4" name="Graphic 3">
            <a:extLst>
              <a:ext uri="{FF2B5EF4-FFF2-40B4-BE49-F238E27FC236}">
                <a16:creationId xmlns:a16="http://schemas.microsoft.com/office/drawing/2014/main" id="{46B48EC6-05B8-2A40-BD24-08137FEB8B55}"/>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858626" y="3162659"/>
            <a:ext cx="2474748" cy="532681"/>
          </a:xfrm>
          <a:prstGeom prst="rect">
            <a:avLst/>
          </a:prstGeom>
        </p:spPr>
      </p:pic>
    </p:spTree>
    <p:extLst>
      <p:ext uri="{BB962C8B-B14F-4D97-AF65-F5344CB8AC3E}">
        <p14:creationId xmlns:p14="http://schemas.microsoft.com/office/powerpoint/2010/main" val="352323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A594C2A4-538B-4E49-80F8-EE4DD8A3842A}"/>
              </a:ext>
            </a:extLst>
          </p:cNvPr>
          <p:cNvSpPr>
            <a:spLocks noGrp="1"/>
          </p:cNvSpPr>
          <p:nvPr>
            <p:ph type="body" sz="quarter" idx="13"/>
          </p:nvPr>
        </p:nvSpPr>
        <p:spPr>
          <a:xfrm>
            <a:off x="0" y="0"/>
            <a:ext cx="12192000" cy="6858000"/>
          </a:xfrm>
          <a:gradFill>
            <a:gsLst>
              <a:gs pos="0">
                <a:srgbClr val="000000">
                  <a:alpha val="34000"/>
                </a:srgbClr>
              </a:gs>
              <a:gs pos="71000">
                <a:srgbClr val="000000">
                  <a:alpha val="0"/>
                </a:srgbClr>
              </a:gs>
            </a:gsLst>
            <a:lin ang="0" scaled="0"/>
          </a:gradFill>
        </p:spPr>
        <p:txBody>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0307" y="4517136"/>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0307" y="4758997"/>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sp>
        <p:nvSpPr>
          <p:cNvPr id="10" name="Title 1">
            <a:extLst>
              <a:ext uri="{FF2B5EF4-FFF2-40B4-BE49-F238E27FC236}">
                <a16:creationId xmlns:a16="http://schemas.microsoft.com/office/drawing/2014/main" id="{5CEDBC19-C442-234E-A082-5522435460F1}"/>
              </a:ext>
            </a:extLst>
          </p:cNvPr>
          <p:cNvSpPr>
            <a:spLocks noGrp="1"/>
          </p:cNvSpPr>
          <p:nvPr>
            <p:ph type="ctrTitle" hasCustomPrompt="1"/>
          </p:nvPr>
        </p:nvSpPr>
        <p:spPr>
          <a:xfrm>
            <a:off x="410307" y="2587226"/>
            <a:ext cx="8354282" cy="1572610"/>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9" name="Text Placeholder 8">
            <a:extLst>
              <a:ext uri="{FF2B5EF4-FFF2-40B4-BE49-F238E27FC236}">
                <a16:creationId xmlns:a16="http://schemas.microsoft.com/office/drawing/2014/main" id="{932CDF93-DAF8-4DC2-6B85-64C5B49A0D23}"/>
              </a:ext>
            </a:extLst>
          </p:cNvPr>
          <p:cNvSpPr>
            <a:spLocks noGrp="1"/>
          </p:cNvSpPr>
          <p:nvPr>
            <p:ph type="body" sz="quarter" idx="14"/>
          </p:nvPr>
        </p:nvSpPr>
        <p:spPr>
          <a:xfrm>
            <a:off x="10000228" y="578183"/>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199273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368036"/>
            <a:ext cx="5638800" cy="228600"/>
          </a:xfrm>
          <a:prstGeom prst="rect">
            <a:avLst/>
          </a:prstGeo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596636"/>
            <a:ext cx="5638800" cy="224536"/>
          </a:xfrm>
          <a:prstGeom prst="rect">
            <a:avLst/>
          </a:prstGeom>
        </p:spPr>
        <p:txBody>
          <a:bodyPr/>
          <a:lstStyle>
            <a:lvl1pPr marL="0" indent="0">
              <a:lnSpc>
                <a:spcPct val="100000"/>
              </a:lnSpc>
              <a:buNone/>
              <a:defRPr sz="1800" b="0" i="0">
                <a:latin typeface="+mn-lt"/>
              </a:defRPr>
            </a:lvl1pPr>
          </a:lstStyle>
          <a:p>
            <a:pPr lvl="0"/>
            <a:r>
              <a:rPr lang="en-US" dirty="0"/>
              <a:t>Click to add date</a:t>
            </a:r>
          </a:p>
        </p:txBody>
      </p:sp>
      <p:pic>
        <p:nvPicPr>
          <p:cNvPr id="8" name="Graphic 7">
            <a:extLst>
              <a:ext uri="{FF2B5EF4-FFF2-40B4-BE49-F238E27FC236}">
                <a16:creationId xmlns:a16="http://schemas.microsoft.com/office/drawing/2014/main" id="{E93D552E-25B4-83DE-3786-7C4BEDCA0C5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41590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9" y="2635703"/>
            <a:ext cx="8349499" cy="1548385"/>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5089" y="4758997"/>
            <a:ext cx="5638800" cy="224536"/>
          </a:xfrm>
        </p:spPr>
        <p:txBody>
          <a:bodyPr vert="horz" lIns="0" tIns="0" rIns="0" bIns="0" rtlCol="0">
            <a:noAutofit/>
          </a:bodyPr>
          <a:lstStyle>
            <a:lvl1pPr>
              <a:defRPr lang="en-US" sz="1800" i="1" dirty="0">
                <a:solidFill>
                  <a:schemeClr val="bg1"/>
                </a:solidFill>
                <a:latin typeface="Elevance Sans Italic" pitchFamily="2" charset="0"/>
              </a:defRPr>
            </a:lvl1pPr>
          </a:lstStyle>
          <a:p>
            <a:pPr lvl="0"/>
            <a:r>
              <a:rPr lang="en-US" dirty="0"/>
              <a:t>Click to add date</a:t>
            </a:r>
          </a:p>
        </p:txBody>
      </p:sp>
      <p:sp>
        <p:nvSpPr>
          <p:cNvPr id="9" name="Subtitle 2">
            <a:extLst>
              <a:ext uri="{FF2B5EF4-FFF2-40B4-BE49-F238E27FC236}">
                <a16:creationId xmlns:a16="http://schemas.microsoft.com/office/drawing/2014/main" id="{5483F015-5D8D-2240-9F46-EE2695B6E53C}"/>
              </a:ext>
            </a:extLst>
          </p:cNvPr>
          <p:cNvSpPr>
            <a:spLocks noGrp="1"/>
          </p:cNvSpPr>
          <p:nvPr>
            <p:ph type="subTitle" idx="1" hasCustomPrompt="1"/>
          </p:nvPr>
        </p:nvSpPr>
        <p:spPr>
          <a:xfrm>
            <a:off x="415089"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Text Placeholder 9">
            <a:extLst>
              <a:ext uri="{FF2B5EF4-FFF2-40B4-BE49-F238E27FC236}">
                <a16:creationId xmlns:a16="http://schemas.microsoft.com/office/drawing/2014/main" id="{6E879377-5C16-FAC6-29B4-F10D03555B56}"/>
              </a:ext>
            </a:extLst>
          </p:cNvPr>
          <p:cNvSpPr>
            <a:spLocks noGrp="1"/>
          </p:cNvSpPr>
          <p:nvPr>
            <p:ph type="body" sz="quarter" idx="14"/>
          </p:nvPr>
        </p:nvSpPr>
        <p:spPr>
          <a:xfrm>
            <a:off x="9993856" y="578424"/>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297230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143500"/>
            <a:ext cx="5638800" cy="228600"/>
          </a:xfr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385850"/>
            <a:ext cx="5638800" cy="224536"/>
          </a:xfrm>
        </p:spPr>
        <p:txBody>
          <a:bodyPr vert="horz" lIns="0" tIns="0" rIns="0" bIns="0" rtlCol="0">
            <a:noAutofit/>
          </a:bodyPr>
          <a:lstStyle>
            <a:lvl1pPr>
              <a:defRPr lang="en-US" sz="1800" i="0" dirty="0">
                <a:latin typeface="+mn-lt"/>
              </a:defRPr>
            </a:lvl1pPr>
          </a:lstStyle>
          <a:p>
            <a:pPr lvl="0"/>
            <a:r>
              <a:rPr lang="en-US" dirty="0"/>
              <a:t>Click to add date</a:t>
            </a:r>
          </a:p>
        </p:txBody>
      </p:sp>
      <p:pic>
        <p:nvPicPr>
          <p:cNvPr id="12" name="Graphic 11">
            <a:extLst>
              <a:ext uri="{FF2B5EF4-FFF2-40B4-BE49-F238E27FC236}">
                <a16:creationId xmlns:a16="http://schemas.microsoft.com/office/drawing/2014/main" id="{26A3A06A-A1A0-D902-0E0F-70ABAC4575B6}"/>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6568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4" name="Text Placeholder 3">
            <a:extLst>
              <a:ext uri="{FF2B5EF4-FFF2-40B4-BE49-F238E27FC236}">
                <a16:creationId xmlns:a16="http://schemas.microsoft.com/office/drawing/2014/main" id="{00097867-8AC3-DDD4-59B3-00B7ED7B008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9967442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svg"/><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FE45441-7E5B-8F4F-AEE9-C817B4D674E4}"/>
              </a:ext>
            </a:extLst>
          </p:cNvPr>
          <p:cNvGraphicFramePr>
            <a:graphicFrameLocks noChangeAspect="1"/>
          </p:cNvGraphicFramePr>
          <p:nvPr>
            <p:custDataLst>
              <p:tags r:id="rId42"/>
            </p:custDataLst>
            <p:extLst>
              <p:ext uri="{D42A27DB-BD31-4B8C-83A1-F6EECF244321}">
                <p14:modId xmlns:p14="http://schemas.microsoft.com/office/powerpoint/2010/main" val="36102931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3" imgW="7772400" imgH="10058400" progId="TCLayout.ActiveDocument.1">
                  <p:embed/>
                </p:oleObj>
              </mc:Choice>
              <mc:Fallback>
                <p:oleObj name="think-cell Slide" r:id="rId43" imgW="7772400" imgH="10058400" progId="TCLayout.ActiveDocument.1">
                  <p:embed/>
                  <p:pic>
                    <p:nvPicPr>
                      <p:cNvPr id="7" name="Object 6" hidden="1">
                        <a:extLst>
                          <a:ext uri="{FF2B5EF4-FFF2-40B4-BE49-F238E27FC236}">
                            <a16:creationId xmlns:a16="http://schemas.microsoft.com/office/drawing/2014/main" id="{4FE45441-7E5B-8F4F-AEE9-C817B4D674E4}"/>
                          </a:ext>
                        </a:extLst>
                      </p:cNvPr>
                      <p:cNvPicPr/>
                      <p:nvPr/>
                    </p:nvPicPr>
                    <p:blipFill>
                      <a:blip r:embed="rId44"/>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C88F042-2AFB-42B5-BB01-4498F4506EAD}"/>
              </a:ext>
            </a:extLst>
          </p:cNvPr>
          <p:cNvSpPr>
            <a:spLocks noGrp="1"/>
          </p:cNvSpPr>
          <p:nvPr>
            <p:ph type="title"/>
          </p:nvPr>
        </p:nvSpPr>
        <p:spPr>
          <a:xfrm>
            <a:off x="457200" y="384048"/>
            <a:ext cx="11274552" cy="8229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A90925-69FD-4467-9C11-D2AEE94BABAD}"/>
              </a:ext>
            </a:extLst>
          </p:cNvPr>
          <p:cNvSpPr>
            <a:spLocks noGrp="1"/>
          </p:cNvSpPr>
          <p:nvPr>
            <p:ph type="body" idx="1"/>
          </p:nvPr>
        </p:nvSpPr>
        <p:spPr>
          <a:xfrm>
            <a:off x="457200" y="1694048"/>
            <a:ext cx="11274552" cy="43130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Box 25">
            <a:extLst>
              <a:ext uri="{FF2B5EF4-FFF2-40B4-BE49-F238E27FC236}">
                <a16:creationId xmlns:a16="http://schemas.microsoft.com/office/drawing/2014/main" id="{ED412B9A-E70E-6449-8DEF-3E56B12E4331}"/>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5" name="Graphic 4">
            <a:extLst>
              <a:ext uri="{FF2B5EF4-FFF2-40B4-BE49-F238E27FC236}">
                <a16:creationId xmlns:a16="http://schemas.microsoft.com/office/drawing/2014/main" id="{57BC2DB0-7F5A-4142-B10E-47FE768EB3DC}"/>
              </a:ext>
            </a:extLst>
          </p:cNvPr>
          <p:cNvPicPr>
            <a:picLocks noChangeAspect="1"/>
          </p:cNvPicPr>
          <p:nvPr/>
        </p:nvPicPr>
        <p:blipFill>
          <a:blip r:embed="rId45" cstate="screen">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457199" y="6181343"/>
            <a:ext cx="365760" cy="365760"/>
          </a:xfrm>
          <a:prstGeom prst="rect">
            <a:avLst/>
          </a:prstGeom>
        </p:spPr>
      </p:pic>
    </p:spTree>
    <p:extLst>
      <p:ext uri="{BB962C8B-B14F-4D97-AF65-F5344CB8AC3E}">
        <p14:creationId xmlns:p14="http://schemas.microsoft.com/office/powerpoint/2010/main" val="64630813"/>
      </p:ext>
    </p:extLst>
  </p:cSld>
  <p:clrMap bg1="lt1" tx1="dk1" bg2="lt2" tx2="dk2" accent1="accent1" accent2="accent2" accent3="accent3" accent4="accent4" accent5="accent5" accent6="accent6" hlink="hlink" folHlink="folHlink"/>
  <p:sldLayoutIdLst>
    <p:sldLayoutId id="2147483697" r:id="rId1"/>
    <p:sldLayoutId id="2147483662" r:id="rId2"/>
    <p:sldLayoutId id="2147483663" r:id="rId3"/>
    <p:sldLayoutId id="2147483699" r:id="rId4"/>
    <p:sldLayoutId id="2147483700" r:id="rId5"/>
    <p:sldLayoutId id="2147483701"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704" r:id="rId15"/>
    <p:sldLayoutId id="2147483694" r:id="rId16"/>
    <p:sldLayoutId id="2147483695" r:id="rId17"/>
    <p:sldLayoutId id="2147483696" r:id="rId18"/>
    <p:sldLayoutId id="2147483672" r:id="rId19"/>
    <p:sldLayoutId id="2147483673" r:id="rId20"/>
    <p:sldLayoutId id="2147483674" r:id="rId21"/>
    <p:sldLayoutId id="2147483675" r:id="rId22"/>
    <p:sldLayoutId id="2147483676" r:id="rId23"/>
    <p:sldLayoutId id="2147483677" r:id="rId24"/>
    <p:sldLayoutId id="2147483678" r:id="rId25"/>
    <p:sldLayoutId id="2147483703"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3" r:id="rId38"/>
    <p:sldLayoutId id="2147483692" r:id="rId39"/>
    <p:sldLayoutId id="2147483690" r:id="rId4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2000"/>
        </a:spcBef>
        <a:buClr>
          <a:schemeClr val="tx2"/>
        </a:buClr>
        <a:buFont typeface="Elevance Sans" pitchFamily="2" charset="0"/>
        <a:buNone/>
        <a:tabLst/>
        <a:defRPr sz="2000" b="0" i="0" kern="1200">
          <a:solidFill>
            <a:schemeClr val="tx2"/>
          </a:solidFill>
          <a:latin typeface="Elevance Sans Medium" pitchFamily="2" charset="0"/>
          <a:ea typeface="+mn-ea"/>
          <a:cs typeface="+mn-cs"/>
        </a:defRPr>
      </a:lvl1pPr>
      <a:lvl2pPr marL="0" indent="0" algn="l" defTabSz="914400" rtl="0" eaLnBrk="1" latinLnBrk="0" hangingPunct="1">
        <a:lnSpc>
          <a:spcPct val="100000"/>
        </a:lnSpc>
        <a:spcBef>
          <a:spcPts val="2000"/>
        </a:spcBef>
        <a:buClr>
          <a:schemeClr val="tx2"/>
        </a:buClr>
        <a:buFont typeface="Elevance Sans" pitchFamily="2" charset="0"/>
        <a:buNone/>
        <a:tabLst/>
        <a:defRPr sz="2000" kern="1200">
          <a:solidFill>
            <a:schemeClr val="tx2"/>
          </a:solidFill>
          <a:latin typeface="+mn-lt"/>
          <a:ea typeface="+mn-ea"/>
          <a:cs typeface="+mn-cs"/>
        </a:defRPr>
      </a:lvl2pPr>
      <a:lvl3pPr marL="2286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3pPr>
      <a:lvl4pPr marL="457200" indent="-231775"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4pPr>
      <a:lvl5pPr marL="6858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5pPr>
      <a:lvl6pPr marL="859536" indent="-173736" algn="l" defTabSz="914400" rtl="0" eaLnBrk="1" latinLnBrk="0" hangingPunct="1">
        <a:lnSpc>
          <a:spcPct val="100000"/>
        </a:lnSpc>
        <a:spcBef>
          <a:spcPts val="2000"/>
        </a:spcBef>
        <a:buClr>
          <a:schemeClr val="tx2"/>
        </a:buClr>
        <a:buFont typeface="Elevance Sans" pitchFamily="2" charset="0"/>
        <a:buChar char="•"/>
        <a:defRPr sz="20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11" orient="horz" pos="552">
          <p15:clr>
            <a:srgbClr val="F26B43"/>
          </p15:clr>
        </p15:guide>
        <p15:guide id="12" pos="7680">
          <p15:clr>
            <a:srgbClr val="F26B43"/>
          </p15:clr>
        </p15:guide>
        <p15:guide id="13" orient="horz" pos="1088">
          <p15:clr>
            <a:srgbClr val="F26B43"/>
          </p15:clr>
        </p15:guide>
        <p15:guide id="14" orient="horz" pos="1624">
          <p15:clr>
            <a:srgbClr val="F26B43"/>
          </p15:clr>
        </p15:guide>
        <p15:guide id="15" orient="horz" pos="2168">
          <p15:clr>
            <a:srgbClr val="F26B43"/>
          </p15:clr>
        </p15:guide>
        <p15:guide id="16" orient="horz" pos="2704">
          <p15:clr>
            <a:srgbClr val="F26B43"/>
          </p15:clr>
        </p15:guide>
        <p15:guide id="17" orient="horz" pos="3240">
          <p15:clr>
            <a:srgbClr val="F26B43"/>
          </p15:clr>
        </p15:guide>
        <p15:guide id="18" orient="horz" pos="3784">
          <p15:clr>
            <a:srgbClr val="F26B43"/>
          </p15:clr>
        </p15:guide>
        <p15:guide id="19" orient="horz" pos="4120">
          <p15:clr>
            <a:srgbClr val="F26B43"/>
          </p15:clr>
        </p15:guide>
        <p15:guide id="20" orient="horz" pos="272">
          <p15:clr>
            <a:srgbClr val="F26B43"/>
          </p15:clr>
        </p15:guide>
        <p15:guide id="21" pos="288">
          <p15:clr>
            <a:srgbClr val="F26B43"/>
          </p15:clr>
        </p15:guide>
        <p15:guide id="22" pos="7392">
          <p15:clr>
            <a:srgbClr val="F26B43"/>
          </p15:clr>
        </p15:guide>
        <p15:guide id="23">
          <p15:clr>
            <a:srgbClr val="F26B43"/>
          </p15:clr>
        </p15:guide>
        <p15:guide id="24" orient="horz" pos="4320">
          <p15:clr>
            <a:srgbClr val="F26B43"/>
          </p15:clr>
        </p15:guide>
        <p15:guide id="25" pos="894">
          <p15:clr>
            <a:srgbClr val="F26B43"/>
          </p15:clr>
        </p15:guide>
        <p15:guide id="26" pos="750">
          <p15:clr>
            <a:srgbClr val="F26B43"/>
          </p15:clr>
        </p15:guide>
        <p15:guide id="27" pos="1498">
          <p15:clr>
            <a:srgbClr val="F26B43"/>
          </p15:clr>
        </p15:guide>
        <p15:guide id="28" pos="1354">
          <p15:clr>
            <a:srgbClr val="F26B43"/>
          </p15:clr>
        </p15:guide>
        <p15:guide id="29" pos="2102">
          <p15:clr>
            <a:srgbClr val="F26B43"/>
          </p15:clr>
        </p15:guide>
        <p15:guide id="30" pos="1958">
          <p15:clr>
            <a:srgbClr val="F26B43"/>
          </p15:clr>
        </p15:guide>
        <p15:guide id="31" pos="2706">
          <p15:clr>
            <a:srgbClr val="F26B43"/>
          </p15:clr>
        </p15:guide>
        <p15:guide id="32" pos="2562">
          <p15:clr>
            <a:srgbClr val="F26B43"/>
          </p15:clr>
        </p15:guide>
        <p15:guide id="33" pos="3311">
          <p15:clr>
            <a:srgbClr val="F26B43"/>
          </p15:clr>
        </p15:guide>
        <p15:guide id="34" pos="3167">
          <p15:clr>
            <a:srgbClr val="F26B43"/>
          </p15:clr>
        </p15:guide>
        <p15:guide id="35" pos="3915">
          <p15:clr>
            <a:srgbClr val="F26B43"/>
          </p15:clr>
        </p15:guide>
        <p15:guide id="36" pos="3771">
          <p15:clr>
            <a:srgbClr val="F26B43"/>
          </p15:clr>
        </p15:guide>
        <p15:guide id="37" pos="4519">
          <p15:clr>
            <a:srgbClr val="F26B43"/>
          </p15:clr>
        </p15:guide>
        <p15:guide id="38" pos="4375">
          <p15:clr>
            <a:srgbClr val="F26B43"/>
          </p15:clr>
        </p15:guide>
        <p15:guide id="39" pos="5123">
          <p15:clr>
            <a:srgbClr val="F26B43"/>
          </p15:clr>
        </p15:guide>
        <p15:guide id="40" pos="4979">
          <p15:clr>
            <a:srgbClr val="F26B43"/>
          </p15:clr>
        </p15:guide>
        <p15:guide id="41" pos="5728">
          <p15:clr>
            <a:srgbClr val="F26B43"/>
          </p15:clr>
        </p15:guide>
        <p15:guide id="42" pos="5584">
          <p15:clr>
            <a:srgbClr val="F26B43"/>
          </p15:clr>
        </p15:guide>
        <p15:guide id="43" pos="6332">
          <p15:clr>
            <a:srgbClr val="F26B43"/>
          </p15:clr>
        </p15:guide>
        <p15:guide id="44" pos="6188">
          <p15:clr>
            <a:srgbClr val="F26B43"/>
          </p15:clr>
        </p15:guide>
        <p15:guide id="45" pos="6936">
          <p15:clr>
            <a:srgbClr val="F26B43"/>
          </p15:clr>
        </p15:guide>
        <p15:guide id="46"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4.xml"/><Relationship Id="rId1" Type="http://schemas.openxmlformats.org/officeDocument/2006/relationships/tags" Target="../tags/tag35.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A0F69B-72CA-54A1-0AA6-BD3C0E24AB3C}"/>
              </a:ext>
            </a:extLst>
          </p:cNvPr>
          <p:cNvSpPr>
            <a:spLocks noGrp="1"/>
          </p:cNvSpPr>
          <p:nvPr>
            <p:ph type="ctrTitle"/>
          </p:nvPr>
        </p:nvSpPr>
        <p:spPr>
          <a:xfrm>
            <a:off x="415088" y="829065"/>
            <a:ext cx="8349500" cy="1066946"/>
          </a:xfrm>
        </p:spPr>
        <p:txBody>
          <a:bodyPr/>
          <a:lstStyle/>
          <a:p>
            <a:r>
              <a:rPr lang="en-US" sz="3600" b="1" dirty="0"/>
              <a:t>Duplicate Address Prediction</a:t>
            </a:r>
          </a:p>
        </p:txBody>
      </p:sp>
      <p:sp>
        <p:nvSpPr>
          <p:cNvPr id="3" name="TextBox 2">
            <a:extLst>
              <a:ext uri="{FF2B5EF4-FFF2-40B4-BE49-F238E27FC236}">
                <a16:creationId xmlns:a16="http://schemas.microsoft.com/office/drawing/2014/main" id="{40A5537D-61DD-E424-DAA8-0A593264A13C}"/>
              </a:ext>
            </a:extLst>
          </p:cNvPr>
          <p:cNvSpPr txBox="1"/>
          <p:nvPr/>
        </p:nvSpPr>
        <p:spPr>
          <a:xfrm>
            <a:off x="413657" y="4506686"/>
            <a:ext cx="2967159"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a:solidFill>
                  <a:schemeClr val="tx2"/>
                </a:solidFill>
              </a:rPr>
              <a:t>19 Aug 2025 – Aman Sharma</a:t>
            </a:r>
          </a:p>
        </p:txBody>
      </p:sp>
    </p:spTree>
    <p:extLst>
      <p:ext uri="{BB962C8B-B14F-4D97-AF65-F5344CB8AC3E}">
        <p14:creationId xmlns:p14="http://schemas.microsoft.com/office/powerpoint/2010/main" val="31284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BCF3-2684-44C9-9376-7D3BE4475286}"/>
              </a:ext>
            </a:extLst>
          </p:cNvPr>
          <p:cNvSpPr>
            <a:spLocks noGrp="1"/>
          </p:cNvSpPr>
          <p:nvPr>
            <p:ph type="title"/>
          </p:nvPr>
        </p:nvSpPr>
        <p:spPr/>
        <p:txBody>
          <a:bodyPr/>
          <a:lstStyle/>
          <a:p>
            <a:r>
              <a:rPr lang="en-US" dirty="0"/>
              <a:t>Winning Address Determination</a:t>
            </a:r>
          </a:p>
        </p:txBody>
      </p:sp>
      <p:sp>
        <p:nvSpPr>
          <p:cNvPr id="3" name="Content Placeholder 2">
            <a:extLst>
              <a:ext uri="{FF2B5EF4-FFF2-40B4-BE49-F238E27FC236}">
                <a16:creationId xmlns:a16="http://schemas.microsoft.com/office/drawing/2014/main" id="{40F72FFD-F0A5-C901-6076-591E3F5213A7}"/>
              </a:ext>
            </a:extLst>
          </p:cNvPr>
          <p:cNvSpPr>
            <a:spLocks noGrp="1"/>
          </p:cNvSpPr>
          <p:nvPr>
            <p:ph idx="1"/>
          </p:nvPr>
        </p:nvSpPr>
        <p:spPr>
          <a:xfrm>
            <a:off x="457200" y="1715512"/>
            <a:ext cx="10702559" cy="4291588"/>
          </a:xfrm>
        </p:spPr>
        <p:txBody>
          <a:bodyPr vert="horz" lIns="0" tIns="0" rIns="0" bIns="0" rtlCol="0" anchor="t">
            <a:noAutofit/>
          </a:bodyPr>
          <a:lstStyle/>
          <a:p>
            <a:r>
              <a:rPr lang="en-US" b="1"/>
              <a:t>Criteria and Evaluation:</a:t>
            </a:r>
            <a:endParaRPr lang="en-US"/>
          </a:p>
          <a:p>
            <a:pPr marL="342900" indent="-342900">
              <a:buFont typeface="Wingdings" pitchFamily="2" charset="0"/>
              <a:buChar char="Ø"/>
            </a:pPr>
            <a:r>
              <a:rPr lang="en-US">
                <a:latin typeface="Elevance Sans Medium"/>
              </a:rPr>
              <a:t>Function: postprocess_group: Enforces business rules to assign status and action on identified address groupings</a:t>
            </a:r>
          </a:p>
          <a:p>
            <a:pPr marL="342900" indent="-342900">
              <a:buFont typeface="Wingdings" pitchFamily="2" charset="0"/>
              <a:buChar char="Ø"/>
            </a:pPr>
            <a:r>
              <a:rPr lang="en-US"/>
              <a:t>Outcome: Clears ambiguities, determining "winning" addresses among duplicates, and applies standardized responses.</a:t>
            </a:r>
          </a:p>
          <a:p>
            <a:endParaRPr lang="en-US" dirty="0"/>
          </a:p>
        </p:txBody>
      </p:sp>
    </p:spTree>
    <p:extLst>
      <p:ext uri="{BB962C8B-B14F-4D97-AF65-F5344CB8AC3E}">
        <p14:creationId xmlns:p14="http://schemas.microsoft.com/office/powerpoint/2010/main" val="320366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B160-6DD0-7582-1838-508C09BCD17A}"/>
              </a:ext>
            </a:extLst>
          </p:cNvPr>
          <p:cNvSpPr>
            <a:spLocks noGrp="1"/>
          </p:cNvSpPr>
          <p:nvPr>
            <p:ph type="title"/>
          </p:nvPr>
        </p:nvSpPr>
        <p:spPr/>
        <p:txBody>
          <a:bodyPr/>
          <a:lstStyle/>
          <a:p>
            <a:r>
              <a:rPr lang="en-US" sz="3200" b="1" dirty="0">
                <a:solidFill>
                  <a:srgbClr val="003366"/>
                </a:solidFill>
              </a:rPr>
              <a:t>Business Value</a:t>
            </a:r>
            <a:endParaRPr lang="en-US" dirty="0"/>
          </a:p>
        </p:txBody>
      </p:sp>
      <p:pic>
        <p:nvPicPr>
          <p:cNvPr id="5" name="Content Placeholder 4" descr="A purple rectangular sign with white text&#10;&#10;AI-generated content may be incorrect.">
            <a:extLst>
              <a:ext uri="{FF2B5EF4-FFF2-40B4-BE49-F238E27FC236}">
                <a16:creationId xmlns:a16="http://schemas.microsoft.com/office/drawing/2014/main" id="{B497432C-FA57-6330-1B37-119C8D9A122E}"/>
              </a:ext>
            </a:extLst>
          </p:cNvPr>
          <p:cNvPicPr>
            <a:picLocks noGrp="1" noChangeAspect="1"/>
          </p:cNvPicPr>
          <p:nvPr>
            <p:ph idx="1"/>
          </p:nvPr>
        </p:nvPicPr>
        <p:blipFill>
          <a:blip r:embed="rId2"/>
          <a:stretch>
            <a:fillRect/>
          </a:stretch>
        </p:blipFill>
        <p:spPr>
          <a:xfrm>
            <a:off x="452392" y="1220268"/>
            <a:ext cx="8173729" cy="4368269"/>
          </a:xfrm>
          <a:prstGeom prst="rect">
            <a:avLst/>
          </a:prstGeom>
        </p:spPr>
      </p:pic>
      <p:sp>
        <p:nvSpPr>
          <p:cNvPr id="4" name="Text Placeholder 3">
            <a:extLst>
              <a:ext uri="{FF2B5EF4-FFF2-40B4-BE49-F238E27FC236}">
                <a16:creationId xmlns:a16="http://schemas.microsoft.com/office/drawing/2014/main" id="{54FC20AA-D3A2-0C56-DC5E-D9F7901D738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12760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7F6-8905-6B53-378D-8B1CD7A384B1}"/>
              </a:ext>
            </a:extLst>
          </p:cNvPr>
          <p:cNvSpPr>
            <a:spLocks noGrp="1"/>
          </p:cNvSpPr>
          <p:nvPr>
            <p:ph type="title"/>
          </p:nvPr>
        </p:nvSpPr>
        <p:spPr/>
        <p:txBody>
          <a:bodyPr/>
          <a:lstStyle/>
          <a:p>
            <a:r>
              <a:rPr lang="en-US" sz="3200" b="1" dirty="0">
                <a:solidFill>
                  <a:srgbClr val="003366"/>
                </a:solidFill>
              </a:rPr>
              <a:t>Conclusion</a:t>
            </a:r>
            <a:endParaRPr lang="en-US" dirty="0"/>
          </a:p>
        </p:txBody>
      </p:sp>
      <p:pic>
        <p:nvPicPr>
          <p:cNvPr id="5" name="Content Placeholder 4" descr="A diagram of benefits&#10;&#10;AI-generated content may be incorrect.">
            <a:extLst>
              <a:ext uri="{FF2B5EF4-FFF2-40B4-BE49-F238E27FC236}">
                <a16:creationId xmlns:a16="http://schemas.microsoft.com/office/drawing/2014/main" id="{541455C8-F8A6-FCAA-F073-307D1C2F104D}"/>
              </a:ext>
            </a:extLst>
          </p:cNvPr>
          <p:cNvPicPr>
            <a:picLocks noGrp="1" noChangeAspect="1"/>
          </p:cNvPicPr>
          <p:nvPr>
            <p:ph idx="1"/>
          </p:nvPr>
        </p:nvPicPr>
        <p:blipFill>
          <a:blip r:embed="rId2"/>
          <a:stretch>
            <a:fillRect/>
          </a:stretch>
        </p:blipFill>
        <p:spPr>
          <a:xfrm>
            <a:off x="452417" y="1715819"/>
            <a:ext cx="8602748" cy="3300681"/>
          </a:xfrm>
          <a:prstGeom prst="rect">
            <a:avLst/>
          </a:prstGeom>
        </p:spPr>
      </p:pic>
      <p:sp>
        <p:nvSpPr>
          <p:cNvPr id="4" name="Text Placeholder 3">
            <a:extLst>
              <a:ext uri="{FF2B5EF4-FFF2-40B4-BE49-F238E27FC236}">
                <a16:creationId xmlns:a16="http://schemas.microsoft.com/office/drawing/2014/main" id="{6B27C123-2BC6-B76A-6141-5B1D413A255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7905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3E0A24-F0A3-F04C-BD7C-42987DA04792}"/>
              </a:ext>
            </a:extLst>
          </p:cNvPr>
          <p:cNvSpPr>
            <a:spLocks noGrp="1"/>
          </p:cNvSpPr>
          <p:nvPr>
            <p:ph type="body" sz="quarter" idx="12"/>
          </p:nvPr>
        </p:nvSpPr>
        <p:spPr/>
        <p:txBody>
          <a:bodyPr/>
          <a:lstStyle/>
          <a:p>
            <a:r>
              <a:rPr lang="en-US" dirty="0"/>
              <a:t>Thank you!</a:t>
            </a:r>
          </a:p>
        </p:txBody>
      </p:sp>
    </p:spTree>
    <p:extLst>
      <p:ext uri="{BB962C8B-B14F-4D97-AF65-F5344CB8AC3E}">
        <p14:creationId xmlns:p14="http://schemas.microsoft.com/office/powerpoint/2010/main" val="77545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984C44A-20A2-194E-AAAC-BDE0E66A072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3984C44A-20A2-194E-AAAC-BDE0E66A072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DC43B8A-75D4-6D4E-BE20-E610B014CCFB}"/>
              </a:ext>
            </a:extLst>
          </p:cNvPr>
          <p:cNvSpPr>
            <a:spLocks noGrp="1"/>
          </p:cNvSpPr>
          <p:nvPr>
            <p:ph type="title"/>
          </p:nvPr>
        </p:nvSpPr>
        <p:spPr/>
        <p:txBody>
          <a:bodyPr/>
          <a:lstStyle/>
          <a:p>
            <a:r>
              <a:rPr lang="en-US" dirty="0"/>
              <a:t>Objective</a:t>
            </a:r>
          </a:p>
        </p:txBody>
      </p:sp>
      <p:sp>
        <p:nvSpPr>
          <p:cNvPr id="9" name="Content Placeholder 8">
            <a:extLst>
              <a:ext uri="{FF2B5EF4-FFF2-40B4-BE49-F238E27FC236}">
                <a16:creationId xmlns:a16="http://schemas.microsoft.com/office/drawing/2014/main" id="{59FF59FE-2C21-5F45-90F1-3AAFD7CCA883}"/>
              </a:ext>
            </a:extLst>
          </p:cNvPr>
          <p:cNvSpPr>
            <a:spLocks noGrp="1"/>
          </p:cNvSpPr>
          <p:nvPr>
            <p:ph idx="1"/>
          </p:nvPr>
        </p:nvSpPr>
        <p:spPr/>
        <p:txBody>
          <a:bodyPr vert="horz" lIns="0" tIns="0" rIns="0" bIns="0" rtlCol="0" anchor="t">
            <a:noAutofit/>
          </a:bodyPr>
          <a:lstStyle/>
          <a:p>
            <a:r>
              <a:rPr lang="en-US" sz="1400">
                <a:solidFill>
                  <a:srgbClr val="000000"/>
                </a:solidFill>
                <a:latin typeface="Calibri"/>
                <a:ea typeface="Calibri"/>
                <a:cs typeface="Calibri"/>
              </a:rPr>
              <a:t>The code aims to detect and resolve duplicate provider addresses using a multi-step approach:</a:t>
            </a:r>
            <a:endParaRPr lang="en-US"/>
          </a:p>
          <a:p>
            <a:r>
              <a:rPr lang="en-US" sz="1400">
                <a:solidFill>
                  <a:srgbClr val="000000"/>
                </a:solidFill>
                <a:latin typeface="Calibri"/>
                <a:ea typeface="Calibri"/>
                <a:cs typeface="Calibri"/>
              </a:rPr>
              <a:t>1. LLM-Based Address Pairing:</a:t>
            </a:r>
            <a:endParaRPr lang="en-US"/>
          </a:p>
          <a:p>
            <a:r>
              <a:rPr lang="en-US" sz="1400">
                <a:solidFill>
                  <a:srgbClr val="000000"/>
                </a:solidFill>
                <a:latin typeface="Calibri"/>
                <a:ea typeface="Calibri"/>
                <a:cs typeface="Calibri"/>
              </a:rPr>
              <a:t>   - Uses Snowflake Llama to identify potential address matches.</a:t>
            </a:r>
            <a:endParaRPr lang="en-US"/>
          </a:p>
          <a:p>
            <a:r>
              <a:rPr lang="en-US" sz="1400">
                <a:solidFill>
                  <a:srgbClr val="000000"/>
                </a:solidFill>
                <a:latin typeface="Calibri"/>
                <a:ea typeface="Calibri"/>
                <a:cs typeface="Calibri"/>
              </a:rPr>
              <a:t>2. Graph-Based Grouping:</a:t>
            </a:r>
            <a:endParaRPr lang="en-US"/>
          </a:p>
          <a:p>
            <a:r>
              <a:rPr lang="en-US" sz="1400">
                <a:solidFill>
                  <a:srgbClr val="000000"/>
                </a:solidFill>
                <a:latin typeface="Calibri"/>
                <a:ea typeface="Calibri"/>
                <a:cs typeface="Calibri"/>
              </a:rPr>
              <a:t>   - Applies disjoint set union (DSU) to group related addresses.</a:t>
            </a:r>
            <a:endParaRPr lang="en-US"/>
          </a:p>
          <a:p>
            <a:r>
              <a:rPr lang="en-US" sz="1400">
                <a:solidFill>
                  <a:srgbClr val="000000"/>
                </a:solidFill>
                <a:latin typeface="Calibri"/>
                <a:ea typeface="Calibri"/>
                <a:cs typeface="Calibri"/>
              </a:rPr>
              <a:t>3. Winning Address Determination:</a:t>
            </a:r>
            <a:endParaRPr lang="en-US"/>
          </a:p>
          <a:p>
            <a:r>
              <a:rPr lang="en-US" sz="1400">
                <a:solidFill>
                  <a:srgbClr val="000000"/>
                </a:solidFill>
                <a:latin typeface="Calibri"/>
                <a:ea typeface="Calibri"/>
                <a:cs typeface="Calibri"/>
              </a:rPr>
              <a:t>   - Applies business rules to select the most appropriate address.</a:t>
            </a:r>
            <a:endParaRPr lang="en-US"/>
          </a:p>
          <a:p>
            <a:endParaRPr lang="en-US" sz="1400">
              <a:solidFill>
                <a:srgbClr val="000000"/>
              </a:solidFill>
              <a:latin typeface="Calibri"/>
              <a:ea typeface="Calibri"/>
              <a:cs typeface="Calibri"/>
            </a:endParaRPr>
          </a:p>
          <a:p>
            <a:endParaRPr lang="en-US">
              <a:latin typeface="Elevance Sans Medium"/>
            </a:endParaRPr>
          </a:p>
        </p:txBody>
      </p:sp>
    </p:spTree>
    <p:extLst>
      <p:ext uri="{BB962C8B-B14F-4D97-AF65-F5344CB8AC3E}">
        <p14:creationId xmlns:p14="http://schemas.microsoft.com/office/powerpoint/2010/main" val="58122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D801-A10C-59A4-C3ED-A2ADF6EB9010}"/>
              </a:ext>
            </a:extLst>
          </p:cNvPr>
          <p:cNvSpPr>
            <a:spLocks noGrp="1"/>
          </p:cNvSpPr>
          <p:nvPr>
            <p:ph type="title"/>
          </p:nvPr>
        </p:nvSpPr>
        <p:spPr/>
        <p:txBody>
          <a:bodyPr/>
          <a:lstStyle/>
          <a:p>
            <a:r>
              <a:rPr lang="en-US" dirty="0"/>
              <a:t>Causes of Address Discrepancies</a:t>
            </a:r>
          </a:p>
        </p:txBody>
      </p:sp>
      <p:pic>
        <p:nvPicPr>
          <p:cNvPr id="4" name="Content Placeholder 3" descr="A screenshot of a black background with text&#10;&#10;AI-generated content may be incorrect.">
            <a:extLst>
              <a:ext uri="{FF2B5EF4-FFF2-40B4-BE49-F238E27FC236}">
                <a16:creationId xmlns:a16="http://schemas.microsoft.com/office/drawing/2014/main" id="{D89B43FA-12B9-F1B9-C942-631F77C265C4}"/>
              </a:ext>
            </a:extLst>
          </p:cNvPr>
          <p:cNvPicPr>
            <a:picLocks noGrp="1" noChangeAspect="1"/>
          </p:cNvPicPr>
          <p:nvPr>
            <p:ph idx="1"/>
          </p:nvPr>
        </p:nvPicPr>
        <p:blipFill>
          <a:blip r:embed="rId3"/>
          <a:stretch>
            <a:fillRect/>
          </a:stretch>
        </p:blipFill>
        <p:spPr>
          <a:xfrm>
            <a:off x="1577766" y="1715819"/>
            <a:ext cx="7701879" cy="4313052"/>
          </a:xfrm>
          <a:prstGeom prst="rect">
            <a:avLst/>
          </a:prstGeom>
        </p:spPr>
      </p:pic>
    </p:spTree>
    <p:extLst>
      <p:ext uri="{BB962C8B-B14F-4D97-AF65-F5344CB8AC3E}">
        <p14:creationId xmlns:p14="http://schemas.microsoft.com/office/powerpoint/2010/main" val="5902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0385-709B-0434-A7E5-518A70B72CB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19CC90B-095E-3388-638C-50ED07AA1628}"/>
              </a:ext>
            </a:extLst>
          </p:cNvPr>
          <p:cNvSpPr>
            <a:spLocks noGrp="1"/>
          </p:cNvSpPr>
          <p:nvPr>
            <p:ph idx="1"/>
          </p:nvPr>
        </p:nvSpPr>
        <p:spPr/>
        <p:txBody>
          <a:bodyPr vert="horz" lIns="0" tIns="0" rIns="0" bIns="0" rtlCol="0" anchor="t">
            <a:noAutofit/>
          </a:bodyPr>
          <a:lstStyle/>
          <a:p>
            <a:r>
              <a:rPr lang="en-US" sz="1500">
                <a:latin typeface="Elevance Sans Medium"/>
              </a:rPr>
              <a:t>Tables Utilized:</a:t>
            </a:r>
            <a:endParaRPr lang="en-US"/>
          </a:p>
          <a:p>
            <a:pPr marL="285750" indent="-285750">
              <a:buFont typeface="Wingdings" pitchFamily="2" charset="0"/>
              <a:buChar char="Ø"/>
            </a:pPr>
            <a:r>
              <a:rPr lang="en-US" sz="1500">
                <a:latin typeface="Elevance Sans Medium"/>
              </a:rPr>
              <a:t>POA_NTWK, STNDRDZD_ADRS, CLM_WGS_GNCNATP_EA1_CMPCT - Network and address standardization.</a:t>
            </a:r>
          </a:p>
          <a:p>
            <a:pPr marL="285750" indent="-285750">
              <a:buFont typeface="Wingdings" pitchFamily="2" charset="0"/>
              <a:buChar char="Ø"/>
            </a:pPr>
            <a:r>
              <a:rPr lang="en-US" sz="1500">
                <a:latin typeface="Elevance Sans Medium"/>
              </a:rPr>
              <a:t>POA, PROV, CD_VAL - Provider information and classification.</a:t>
            </a:r>
            <a:endParaRPr lang="en-US"/>
          </a:p>
          <a:p>
            <a:pPr marL="285750" indent="-285750">
              <a:buFont typeface="Wingdings" pitchFamily="2" charset="0"/>
              <a:buChar char="Ø"/>
            </a:pPr>
            <a:r>
              <a:rPr lang="en-US" sz="1500">
                <a:latin typeface="Elevance Sans Medium"/>
              </a:rPr>
              <a:t>RLTD_PADRS_NTWK, RLTD_PADRS, PROV_ORG_NTWK - Related provider addresses and organizational networks.</a:t>
            </a:r>
            <a:endParaRPr lang="en-US"/>
          </a:p>
          <a:p>
            <a:pPr marL="285750" indent="-285750">
              <a:buFont typeface="Wingdings" pitchFamily="2" charset="0"/>
              <a:buChar char="Ø"/>
            </a:pPr>
            <a:r>
              <a:rPr lang="en-US" sz="1500">
                <a:latin typeface="Elevance Sans Medium"/>
              </a:rPr>
              <a:t>NTWK, GRPG_POA_NTWK, GRPG_RLTD_PADRS_NTWK - Network details.</a:t>
            </a:r>
            <a:endParaRPr lang="en-US"/>
          </a:p>
          <a:p>
            <a:pPr marL="285750" indent="-285750">
              <a:buFont typeface="Wingdings" pitchFamily="2" charset="0"/>
              <a:buChar char="Ø"/>
            </a:pPr>
            <a:r>
              <a:rPr lang="en-US" sz="1500">
                <a:latin typeface="Elevance Sans Medium"/>
              </a:rPr>
              <a:t>RMTNC, POA_RMTNC, POA_NTWK_ALT_IDFCTN - Payment remittance and alternate identification.</a:t>
            </a:r>
            <a:endParaRPr lang="en-US"/>
          </a:p>
          <a:p>
            <a:pPr marL="285750" indent="-285750">
              <a:buFont typeface="Wingdings" pitchFamily="2" charset="0"/>
              <a:buChar char="Ø"/>
            </a:pPr>
            <a:r>
              <a:rPr lang="en-US" sz="1500">
                <a:latin typeface="Elevance Sans Medium"/>
              </a:rPr>
              <a:t>IND_ZIP_CD, POA_ALT_IDFCTN, RLTD_PADRS_NW_ALT_IDFCTN - Geographical and alternate ID information.</a:t>
            </a:r>
            <a:endParaRPr lang="en-US"/>
          </a:p>
          <a:p>
            <a:endParaRPr lang="en-US" dirty="0"/>
          </a:p>
          <a:p>
            <a:endParaRPr lang="en-US" dirty="0"/>
          </a:p>
        </p:txBody>
      </p:sp>
    </p:spTree>
    <p:extLst>
      <p:ext uri="{BB962C8B-B14F-4D97-AF65-F5344CB8AC3E}">
        <p14:creationId xmlns:p14="http://schemas.microsoft.com/office/powerpoint/2010/main" val="283099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C2D1-B1F4-E755-BD74-A9482A530DBD}"/>
              </a:ext>
            </a:extLst>
          </p:cNvPr>
          <p:cNvSpPr>
            <a:spLocks noGrp="1"/>
          </p:cNvSpPr>
          <p:nvPr>
            <p:ph type="title"/>
          </p:nvPr>
        </p:nvSpPr>
        <p:spPr/>
        <p:txBody>
          <a:bodyPr/>
          <a:lstStyle/>
          <a:p>
            <a:r>
              <a:rPr lang="en-US" dirty="0"/>
              <a:t>LLM-based Address Pairing and Validation</a:t>
            </a:r>
          </a:p>
        </p:txBody>
      </p:sp>
      <p:sp>
        <p:nvSpPr>
          <p:cNvPr id="3" name="Content Placeholder 2">
            <a:extLst>
              <a:ext uri="{FF2B5EF4-FFF2-40B4-BE49-F238E27FC236}">
                <a16:creationId xmlns:a16="http://schemas.microsoft.com/office/drawing/2014/main" id="{AD713396-23CC-8EF9-57D7-9001A2E7DB56}"/>
              </a:ext>
            </a:extLst>
          </p:cNvPr>
          <p:cNvSpPr>
            <a:spLocks noGrp="1"/>
          </p:cNvSpPr>
          <p:nvPr>
            <p:ph idx="1"/>
          </p:nvPr>
        </p:nvSpPr>
        <p:spPr/>
        <p:txBody>
          <a:bodyPr vert="horz" lIns="0" tIns="0" rIns="0" bIns="0" rtlCol="0" anchor="t">
            <a:noAutofit/>
          </a:bodyPr>
          <a:lstStyle/>
          <a:p>
            <a:pPr marL="342900" indent="-342900">
              <a:buFont typeface="Wingdings" pitchFamily="2" charset="0"/>
              <a:buChar char="Ø"/>
            </a:pPr>
            <a:r>
              <a:rPr lang="en-US" sz="1900">
                <a:latin typeface="Elevance Sans Medium"/>
              </a:rPr>
              <a:t>Functionality: Using snowflake-llama-3.1-405b, the LLM models' language patterns to identify potential matching addresses by interpreting variances in natural linguistic structure.</a:t>
            </a:r>
            <a:endParaRPr lang="en-US" sz="1900"/>
          </a:p>
          <a:p>
            <a:pPr marL="342900" indent="-342900">
              <a:buFont typeface="Wingdings" pitchFamily="2" charset="0"/>
              <a:buChar char="Ø"/>
            </a:pPr>
            <a:r>
              <a:rPr lang="en-US" sz="1900">
                <a:latin typeface="Elevance Sans Medium"/>
              </a:rPr>
              <a:t>Function: create_paired_dataframe_step1: Extracts and pairs address components considering linguistic nuances through regex and heuristic approaches.</a:t>
            </a:r>
            <a:endParaRPr lang="en-US"/>
          </a:p>
          <a:p>
            <a:pPr marL="342900" indent="-342900">
              <a:buFont typeface="Wingdings" pitchFamily="2" charset="0"/>
              <a:buChar char="Ø"/>
            </a:pPr>
            <a:r>
              <a:rPr lang="en-US" sz="1900">
                <a:latin typeface="Elevance Sans Medium"/>
              </a:rPr>
              <a:t>Function: process_llm_comparisons: Evaluates potential address matches, assigning flags to guide further review and filter true positives.</a:t>
            </a:r>
            <a:endParaRPr lang="en-US"/>
          </a:p>
          <a:p>
            <a:pPr marL="342900" indent="-342900">
              <a:buFont typeface="Wingdings" pitchFamily="2" charset="0"/>
              <a:buChar char="Ø"/>
            </a:pPr>
            <a:r>
              <a:rPr lang="en-US" sz="1900">
                <a:latin typeface="Elevance Sans Medium"/>
              </a:rPr>
              <a:t>Outcome: Provides a curated set of address pairings based on language model predictions, forming the foundation for deeper analysis.</a:t>
            </a:r>
            <a:endParaRPr lang="en-US"/>
          </a:p>
          <a:p>
            <a:endParaRPr lang="en-US"/>
          </a:p>
          <a:p>
            <a:endParaRPr lang="en-US" dirty="0"/>
          </a:p>
        </p:txBody>
      </p:sp>
    </p:spTree>
    <p:extLst>
      <p:ext uri="{BB962C8B-B14F-4D97-AF65-F5344CB8AC3E}">
        <p14:creationId xmlns:p14="http://schemas.microsoft.com/office/powerpoint/2010/main" val="180560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5938-2C6E-C363-1251-D468845D73D6}"/>
              </a:ext>
            </a:extLst>
          </p:cNvPr>
          <p:cNvSpPr>
            <a:spLocks noGrp="1"/>
          </p:cNvSpPr>
          <p:nvPr>
            <p:ph type="title"/>
          </p:nvPr>
        </p:nvSpPr>
        <p:spPr/>
        <p:txBody>
          <a:bodyPr/>
          <a:lstStyle/>
          <a:p>
            <a:r>
              <a:rPr lang="en-US" dirty="0"/>
              <a:t>Transition from LLM to Graph Approach</a:t>
            </a:r>
          </a:p>
        </p:txBody>
      </p:sp>
      <p:sp>
        <p:nvSpPr>
          <p:cNvPr id="3" name="Content Placeholder 2">
            <a:extLst>
              <a:ext uri="{FF2B5EF4-FFF2-40B4-BE49-F238E27FC236}">
                <a16:creationId xmlns:a16="http://schemas.microsoft.com/office/drawing/2014/main" id="{23B04CD5-FEA0-2939-79A7-E6DF57A9783A}"/>
              </a:ext>
            </a:extLst>
          </p:cNvPr>
          <p:cNvSpPr>
            <a:spLocks noGrp="1"/>
          </p:cNvSpPr>
          <p:nvPr>
            <p:ph idx="1"/>
          </p:nvPr>
        </p:nvSpPr>
        <p:spPr/>
        <p:txBody>
          <a:bodyPr vert="horz" lIns="0" tIns="0" rIns="0" bIns="0" rtlCol="0" anchor="t">
            <a:noAutofit/>
          </a:bodyPr>
          <a:lstStyle/>
          <a:p>
            <a:pPr marL="342900" indent="-342900" algn="just">
              <a:buFont typeface="Arial" panose="020B0604020202020204" pitchFamily="34" charset="0"/>
              <a:buChar char="•"/>
            </a:pPr>
            <a:endParaRPr lang="en-US" dirty="0">
              <a:latin typeface="+mj-lt"/>
            </a:endParaRPr>
          </a:p>
          <a:p>
            <a:pPr marL="342900" indent="-342900">
              <a:buFont typeface="Arial" panose="020B0604020202020204" pitchFamily="34" charset="0"/>
              <a:buChar char="•"/>
            </a:pPr>
            <a:endParaRPr lang="en-US" dirty="0">
              <a:effectLst/>
            </a:endParaRPr>
          </a:p>
          <a:p>
            <a:endParaRPr lang="en-US" dirty="0">
              <a:effectLst/>
            </a:endParaRPr>
          </a:p>
          <a:p>
            <a:endParaRPr lang="en-US" dirty="0"/>
          </a:p>
          <a:p>
            <a:endParaRPr lang="en-US" dirty="0"/>
          </a:p>
          <a:p>
            <a:endParaRPr lang="en-US" dirty="0"/>
          </a:p>
        </p:txBody>
      </p:sp>
      <p:pic>
        <p:nvPicPr>
          <p:cNvPr id="5" name="Picture 4" descr="A black and purple rectangle with white text&#10;&#10;AI-generated content may be incorrect.">
            <a:extLst>
              <a:ext uri="{FF2B5EF4-FFF2-40B4-BE49-F238E27FC236}">
                <a16:creationId xmlns:a16="http://schemas.microsoft.com/office/drawing/2014/main" id="{343C552C-8223-F107-12F7-3EAD1867EBE9}"/>
              </a:ext>
            </a:extLst>
          </p:cNvPr>
          <p:cNvPicPr>
            <a:picLocks noChangeAspect="1"/>
          </p:cNvPicPr>
          <p:nvPr/>
        </p:nvPicPr>
        <p:blipFill>
          <a:blip r:embed="rId3"/>
          <a:stretch>
            <a:fillRect/>
          </a:stretch>
        </p:blipFill>
        <p:spPr>
          <a:xfrm>
            <a:off x="458407" y="1714433"/>
            <a:ext cx="8259383" cy="4319923"/>
          </a:xfrm>
          <a:prstGeom prst="rect">
            <a:avLst/>
          </a:prstGeom>
        </p:spPr>
      </p:pic>
    </p:spTree>
    <p:extLst>
      <p:ext uri="{BB962C8B-B14F-4D97-AF65-F5344CB8AC3E}">
        <p14:creationId xmlns:p14="http://schemas.microsoft.com/office/powerpoint/2010/main" val="90459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1027-7410-A16A-936F-78D2574C2EB9}"/>
              </a:ext>
            </a:extLst>
          </p:cNvPr>
          <p:cNvSpPr>
            <a:spLocks noGrp="1"/>
          </p:cNvSpPr>
          <p:nvPr>
            <p:ph type="title"/>
          </p:nvPr>
        </p:nvSpPr>
        <p:spPr/>
        <p:txBody>
          <a:bodyPr/>
          <a:lstStyle/>
          <a:p>
            <a:r>
              <a:rPr lang="en-US" dirty="0"/>
              <a:t>Graph-based Grouping and Analysis</a:t>
            </a:r>
          </a:p>
        </p:txBody>
      </p:sp>
      <p:pic>
        <p:nvPicPr>
          <p:cNvPr id="11" name="Content Placeholder 10" descr="A black background with yellow and purple text&#10;&#10;AI-generated content may be incorrect.">
            <a:extLst>
              <a:ext uri="{FF2B5EF4-FFF2-40B4-BE49-F238E27FC236}">
                <a16:creationId xmlns:a16="http://schemas.microsoft.com/office/drawing/2014/main" id="{1FAACEBA-EE23-0EC3-4C55-DD05C76FCDDE}"/>
              </a:ext>
            </a:extLst>
          </p:cNvPr>
          <p:cNvPicPr>
            <a:picLocks noGrp="1" noChangeAspect="1"/>
          </p:cNvPicPr>
          <p:nvPr>
            <p:ph idx="1"/>
          </p:nvPr>
        </p:nvPicPr>
        <p:blipFill>
          <a:blip r:embed="rId3"/>
          <a:stretch>
            <a:fillRect/>
          </a:stretch>
        </p:blipFill>
        <p:spPr>
          <a:xfrm>
            <a:off x="453919" y="1716135"/>
            <a:ext cx="7920098" cy="4313052"/>
          </a:xfrm>
          <a:prstGeom prst="rect">
            <a:avLst/>
          </a:prstGeom>
        </p:spPr>
      </p:pic>
    </p:spTree>
    <p:extLst>
      <p:ext uri="{BB962C8B-B14F-4D97-AF65-F5344CB8AC3E}">
        <p14:creationId xmlns:p14="http://schemas.microsoft.com/office/powerpoint/2010/main" val="42515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F5DD-3273-B21A-A7E6-DB76A6C99587}"/>
              </a:ext>
            </a:extLst>
          </p:cNvPr>
          <p:cNvSpPr>
            <a:spLocks noGrp="1"/>
          </p:cNvSpPr>
          <p:nvPr>
            <p:ph type="title"/>
          </p:nvPr>
        </p:nvSpPr>
        <p:spPr/>
        <p:txBody>
          <a:bodyPr/>
          <a:lstStyle/>
          <a:p>
            <a:r>
              <a:rPr lang="en-US" dirty="0"/>
              <a:t>Sample Data</a:t>
            </a:r>
          </a:p>
        </p:txBody>
      </p:sp>
      <p:graphicFrame>
        <p:nvGraphicFramePr>
          <p:cNvPr id="12" name="Table 11">
            <a:extLst>
              <a:ext uri="{FF2B5EF4-FFF2-40B4-BE49-F238E27FC236}">
                <a16:creationId xmlns:a16="http://schemas.microsoft.com/office/drawing/2014/main" id="{F25EDFB1-23C4-D67B-AD2C-8AFCB768037F}"/>
              </a:ext>
            </a:extLst>
          </p:cNvPr>
          <p:cNvGraphicFramePr>
            <a:graphicFrameLocks noGrp="1"/>
          </p:cNvGraphicFramePr>
          <p:nvPr>
            <p:extLst>
              <p:ext uri="{D42A27DB-BD31-4B8C-83A1-F6EECF244321}">
                <p14:modId xmlns:p14="http://schemas.microsoft.com/office/powerpoint/2010/main" val="1677852778"/>
              </p:ext>
            </p:extLst>
          </p:nvPr>
        </p:nvGraphicFramePr>
        <p:xfrm>
          <a:off x="453611" y="1339267"/>
          <a:ext cx="7353299" cy="1389027"/>
        </p:xfrm>
        <a:graphic>
          <a:graphicData uri="http://schemas.openxmlformats.org/drawingml/2006/table">
            <a:tbl>
              <a:tblPr bandRow="1">
                <a:tableStyleId>{5C22544A-7EE6-4342-B048-85BDC9FD1C3A}</a:tableStyleId>
              </a:tblPr>
              <a:tblGrid>
                <a:gridCol w="1343879">
                  <a:extLst>
                    <a:ext uri="{9D8B030D-6E8A-4147-A177-3AD203B41FA5}">
                      <a16:colId xmlns:a16="http://schemas.microsoft.com/office/drawing/2014/main" val="2264581178"/>
                    </a:ext>
                  </a:extLst>
                </a:gridCol>
                <a:gridCol w="2003140">
                  <a:extLst>
                    <a:ext uri="{9D8B030D-6E8A-4147-A177-3AD203B41FA5}">
                      <a16:colId xmlns:a16="http://schemas.microsoft.com/office/drawing/2014/main" val="3797851879"/>
                    </a:ext>
                  </a:extLst>
                </a:gridCol>
                <a:gridCol w="2003140">
                  <a:extLst>
                    <a:ext uri="{9D8B030D-6E8A-4147-A177-3AD203B41FA5}">
                      <a16:colId xmlns:a16="http://schemas.microsoft.com/office/drawing/2014/main" val="3218188418"/>
                    </a:ext>
                  </a:extLst>
                </a:gridCol>
                <a:gridCol w="2003140">
                  <a:extLst>
                    <a:ext uri="{9D8B030D-6E8A-4147-A177-3AD203B41FA5}">
                      <a16:colId xmlns:a16="http://schemas.microsoft.com/office/drawing/2014/main" val="1535462089"/>
                    </a:ext>
                  </a:extLst>
                </a:gridCol>
              </a:tblGrid>
              <a:tr h="403267">
                <a:tc>
                  <a:txBody>
                    <a:bodyPr/>
                    <a:lstStyle/>
                    <a:p>
                      <a:pPr marL="0" algn="l" rtl="0" eaLnBrk="1" latinLnBrk="0" hangingPunct="1">
                        <a:buNone/>
                      </a:pPr>
                      <a:r>
                        <a:rPr lang="en-US" sz="1300" b="1" kern="1200" dirty="0">
                          <a:solidFill>
                            <a:srgbClr val="5009B5"/>
                          </a:solidFill>
                          <a:effectLst/>
                          <a:latin typeface="Elevance Sans"/>
                        </a:rPr>
                        <a:t>MSTR_PROV_ID</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dirty="0">
                          <a:solidFill>
                            <a:srgbClr val="5009B5"/>
                          </a:solidFill>
                          <a:effectLst/>
                          <a:latin typeface="Elevance Sans"/>
                        </a:rPr>
                        <a:t>POA_KEY_1</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dirty="0">
                          <a:solidFill>
                            <a:srgbClr val="5009B5"/>
                          </a:solidFill>
                          <a:effectLst/>
                          <a:latin typeface="Elevance Sans"/>
                        </a:rPr>
                        <a:t>POA_KEY_2</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dirty="0">
                          <a:solidFill>
                            <a:srgbClr val="5009B5"/>
                          </a:solidFill>
                          <a:effectLst/>
                          <a:latin typeface="Elevance Sans"/>
                        </a:rPr>
                        <a:t>IS_ADDRESS_SAME</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3736869908"/>
                  </a:ext>
                </a:extLst>
              </a:tr>
              <a:tr h="246440">
                <a:tc>
                  <a:txBody>
                    <a:bodyPr/>
                    <a:lstStyle/>
                    <a:p>
                      <a:pPr marL="0" algn="l" rtl="0" eaLnBrk="1" latinLnBrk="0" hangingPunct="1">
                        <a:buNone/>
                      </a:pPr>
                      <a:r>
                        <a:rPr lang="en-US" sz="1300" kern="1200" dirty="0">
                          <a:solidFill>
                            <a:srgbClr val="5009B5"/>
                          </a:solidFill>
                          <a:effectLst/>
                          <a:latin typeface="Elevance Sans"/>
                        </a:rPr>
                        <a:t>1001</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5001</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5002</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TRUE</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138343023"/>
                  </a:ext>
                </a:extLst>
              </a:tr>
              <a:tr h="246440">
                <a:tc>
                  <a:txBody>
                    <a:bodyPr/>
                    <a:lstStyle/>
                    <a:p>
                      <a:pPr marL="0" algn="l" rtl="0" eaLnBrk="1" latinLnBrk="0" hangingPunct="1">
                        <a:buNone/>
                      </a:pPr>
                      <a:r>
                        <a:rPr lang="en-US" sz="1300" kern="1200" dirty="0">
                          <a:solidFill>
                            <a:srgbClr val="5009B5"/>
                          </a:solidFill>
                          <a:effectLst/>
                          <a:latin typeface="Elevance Sans"/>
                        </a:rPr>
                        <a:t>1001</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5003</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5004</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FALSE</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3379927449"/>
                  </a:ext>
                </a:extLst>
              </a:tr>
              <a:tr h="246440">
                <a:tc>
                  <a:txBody>
                    <a:bodyPr/>
                    <a:lstStyle/>
                    <a:p>
                      <a:pPr marL="0" algn="l" rtl="0" eaLnBrk="1" latinLnBrk="0" hangingPunct="1">
                        <a:buNone/>
                      </a:pPr>
                      <a:r>
                        <a:rPr lang="en-US" sz="1300" kern="1200" dirty="0">
                          <a:solidFill>
                            <a:srgbClr val="5009B5"/>
                          </a:solidFill>
                          <a:effectLst/>
                          <a:latin typeface="Elevance Sans"/>
                        </a:rPr>
                        <a:t>1002</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5005</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5006</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TRUE</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489725592"/>
                  </a:ext>
                </a:extLst>
              </a:tr>
              <a:tr h="246440">
                <a:tc>
                  <a:txBody>
                    <a:bodyPr/>
                    <a:lstStyle/>
                    <a:p>
                      <a:pPr marL="0" algn="l" rtl="0" eaLnBrk="1" latinLnBrk="0" hangingPunct="1">
                        <a:buNone/>
                      </a:pPr>
                      <a:r>
                        <a:rPr lang="en-US" sz="1300" kern="1200" dirty="0">
                          <a:solidFill>
                            <a:srgbClr val="5009B5"/>
                          </a:solidFill>
                          <a:effectLst/>
                          <a:latin typeface="Elevance Sans"/>
                        </a:rPr>
                        <a:t>1002</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5007</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5008</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dirty="0">
                          <a:solidFill>
                            <a:srgbClr val="5009B5"/>
                          </a:solidFill>
                          <a:effectLst/>
                          <a:latin typeface="Elevance Sans"/>
                        </a:rPr>
                        <a:t>TRUE</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108490099"/>
                  </a:ext>
                </a:extLst>
              </a:tr>
            </a:tbl>
          </a:graphicData>
        </a:graphic>
      </p:graphicFrame>
      <p:graphicFrame>
        <p:nvGraphicFramePr>
          <p:cNvPr id="14" name="Table 13">
            <a:extLst>
              <a:ext uri="{FF2B5EF4-FFF2-40B4-BE49-F238E27FC236}">
                <a16:creationId xmlns:a16="http://schemas.microsoft.com/office/drawing/2014/main" id="{2A453CF2-0C69-4363-7A16-E5A4646F0118}"/>
              </a:ext>
            </a:extLst>
          </p:cNvPr>
          <p:cNvGraphicFramePr>
            <a:graphicFrameLocks noGrp="1"/>
          </p:cNvGraphicFramePr>
          <p:nvPr>
            <p:extLst>
              <p:ext uri="{D42A27DB-BD31-4B8C-83A1-F6EECF244321}">
                <p14:modId xmlns:p14="http://schemas.microsoft.com/office/powerpoint/2010/main" val="2304349772"/>
              </p:ext>
            </p:extLst>
          </p:nvPr>
        </p:nvGraphicFramePr>
        <p:xfrm>
          <a:off x="449746" y="2880360"/>
          <a:ext cx="8089900" cy="1097280"/>
        </p:xfrm>
        <a:graphic>
          <a:graphicData uri="http://schemas.openxmlformats.org/drawingml/2006/table">
            <a:tbl>
              <a:tblPr bandRow="1">
                <a:tableStyleId>{5C22544A-7EE6-4342-B048-85BDC9FD1C3A}</a:tableStyleId>
              </a:tblPr>
              <a:tblGrid>
                <a:gridCol w="2022475">
                  <a:extLst>
                    <a:ext uri="{9D8B030D-6E8A-4147-A177-3AD203B41FA5}">
                      <a16:colId xmlns:a16="http://schemas.microsoft.com/office/drawing/2014/main" val="941401161"/>
                    </a:ext>
                  </a:extLst>
                </a:gridCol>
                <a:gridCol w="2022475">
                  <a:extLst>
                    <a:ext uri="{9D8B030D-6E8A-4147-A177-3AD203B41FA5}">
                      <a16:colId xmlns:a16="http://schemas.microsoft.com/office/drawing/2014/main" val="3864809841"/>
                    </a:ext>
                  </a:extLst>
                </a:gridCol>
                <a:gridCol w="2022475">
                  <a:extLst>
                    <a:ext uri="{9D8B030D-6E8A-4147-A177-3AD203B41FA5}">
                      <a16:colId xmlns:a16="http://schemas.microsoft.com/office/drawing/2014/main" val="1851675872"/>
                    </a:ext>
                  </a:extLst>
                </a:gridCol>
                <a:gridCol w="2022475">
                  <a:extLst>
                    <a:ext uri="{9D8B030D-6E8A-4147-A177-3AD203B41FA5}">
                      <a16:colId xmlns:a16="http://schemas.microsoft.com/office/drawing/2014/main" val="3667187333"/>
                    </a:ext>
                  </a:extLst>
                </a:gridCol>
              </a:tblGrid>
              <a:tr h="297180">
                <a:tc>
                  <a:txBody>
                    <a:bodyPr/>
                    <a:lstStyle/>
                    <a:p>
                      <a:pPr marL="0" algn="l" rtl="0" eaLnBrk="1" latinLnBrk="0" hangingPunct="1">
                        <a:buNone/>
                      </a:pPr>
                      <a:r>
                        <a:rPr lang="en-US" sz="1300" b="1" kern="1200">
                          <a:solidFill>
                            <a:srgbClr val="5009B5"/>
                          </a:solidFill>
                          <a:effectLst/>
                          <a:latin typeface="Elevance Sans" panose="020B0604020202020204" charset="0"/>
                        </a:rPr>
                        <a:t>MSTR_PROV_ID</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a:solidFill>
                            <a:srgbClr val="5009B5"/>
                          </a:solidFill>
                          <a:effectLst/>
                          <a:latin typeface="Elevance Sans" panose="020B0604020202020204" charset="0"/>
                        </a:rPr>
                        <a:t>poa_keys_1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a:solidFill>
                            <a:srgbClr val="5009B5"/>
                          </a:solidFill>
                          <a:effectLst/>
                          <a:latin typeface="Elevance Sans" panose="020B0604020202020204" charset="0"/>
                        </a:rPr>
                        <a:t>poa_keys_2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b="1" kern="1200">
                          <a:solidFill>
                            <a:srgbClr val="5009B5"/>
                          </a:solidFill>
                          <a:effectLst/>
                          <a:latin typeface="Elevance Sans" panose="020B0604020202020204" charset="0"/>
                        </a:rPr>
                        <a:t>edges</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1206997335"/>
                  </a:ext>
                </a:extLst>
              </a:tr>
              <a:tr h="297180">
                <a:tc>
                  <a:txBody>
                    <a:bodyPr/>
                    <a:lstStyle/>
                    <a:p>
                      <a:pPr marL="0" algn="l" rtl="0" eaLnBrk="1" latinLnBrk="0" hangingPunct="1">
                        <a:buNone/>
                      </a:pPr>
                      <a:r>
                        <a:rPr lang="en-US" sz="1300" kern="1200">
                          <a:solidFill>
                            <a:srgbClr val="5009B5"/>
                          </a:solidFill>
                          <a:effectLst/>
                          <a:latin typeface="Elevance Sans" panose="020B0604020202020204" charset="0"/>
                        </a:rPr>
                        <a:t>1001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[5001, 5003]</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[5002, 5004]</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[{5001, 5002}]</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3194947086"/>
                  </a:ext>
                </a:extLst>
              </a:tr>
              <a:tr h="502920">
                <a:tc>
                  <a:txBody>
                    <a:bodyPr/>
                    <a:lstStyle/>
                    <a:p>
                      <a:pPr marL="0" algn="l" rtl="0" eaLnBrk="1" latinLnBrk="0" hangingPunct="1">
                        <a:buNone/>
                      </a:pPr>
                      <a:r>
                        <a:rPr lang="en-US" sz="1300" kern="1200">
                          <a:solidFill>
                            <a:srgbClr val="5009B5"/>
                          </a:solidFill>
                          <a:effectLst/>
                          <a:latin typeface="Elevance Sans" panose="020B0604020202020204" charset="0"/>
                        </a:rPr>
                        <a:t>1002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[5005, 5007]</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[5006, 5008]</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300" kern="1200">
                          <a:solidFill>
                            <a:srgbClr val="5009B5"/>
                          </a:solidFill>
                          <a:effectLst/>
                          <a:latin typeface="Elevance Sans" panose="020B0604020202020204" charset="0"/>
                        </a:rPr>
                        <a:t>[{5005, 5006}, {5007, 5008}]</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3403544430"/>
                  </a:ext>
                </a:extLst>
              </a:tr>
            </a:tbl>
          </a:graphicData>
        </a:graphic>
      </p:graphicFrame>
      <p:pic>
        <p:nvPicPr>
          <p:cNvPr id="19" name="Picture 18" descr="A white rectangular object with black border&#10;&#10;AI-generated content may be incorrect.">
            <a:extLst>
              <a:ext uri="{FF2B5EF4-FFF2-40B4-BE49-F238E27FC236}">
                <a16:creationId xmlns:a16="http://schemas.microsoft.com/office/drawing/2014/main" id="{33389C4E-8C68-C826-7DF6-A1B35A06FDE8}"/>
              </a:ext>
            </a:extLst>
          </p:cNvPr>
          <p:cNvPicPr>
            <a:picLocks noChangeAspect="1"/>
          </p:cNvPicPr>
          <p:nvPr/>
        </p:nvPicPr>
        <p:blipFill>
          <a:blip r:embed="rId3"/>
          <a:stretch>
            <a:fillRect/>
          </a:stretch>
        </p:blipFill>
        <p:spPr>
          <a:xfrm>
            <a:off x="298175" y="3977779"/>
            <a:ext cx="8261922" cy="691487"/>
          </a:xfrm>
          <a:prstGeom prst="rect">
            <a:avLst/>
          </a:prstGeom>
        </p:spPr>
      </p:pic>
      <p:graphicFrame>
        <p:nvGraphicFramePr>
          <p:cNvPr id="22" name="Table 21">
            <a:extLst>
              <a:ext uri="{FF2B5EF4-FFF2-40B4-BE49-F238E27FC236}">
                <a16:creationId xmlns:a16="http://schemas.microsoft.com/office/drawing/2014/main" id="{651B5B95-BAB8-8EE5-EB22-F158F9293FFE}"/>
              </a:ext>
            </a:extLst>
          </p:cNvPr>
          <p:cNvGraphicFramePr>
            <a:graphicFrameLocks noGrp="1"/>
          </p:cNvGraphicFramePr>
          <p:nvPr>
            <p:extLst>
              <p:ext uri="{D42A27DB-BD31-4B8C-83A1-F6EECF244321}">
                <p14:modId xmlns:p14="http://schemas.microsoft.com/office/powerpoint/2010/main" val="4010851796"/>
              </p:ext>
            </p:extLst>
          </p:nvPr>
        </p:nvGraphicFramePr>
        <p:xfrm>
          <a:off x="448641" y="4803913"/>
          <a:ext cx="8277573" cy="1358804"/>
        </p:xfrm>
        <a:graphic>
          <a:graphicData uri="http://schemas.openxmlformats.org/drawingml/2006/table">
            <a:tbl>
              <a:tblPr bandRow="1">
                <a:tableStyleId>{5C22544A-7EE6-4342-B048-85BDC9FD1C3A}</a:tableStyleId>
              </a:tblPr>
              <a:tblGrid>
                <a:gridCol w="2759191">
                  <a:extLst>
                    <a:ext uri="{9D8B030D-6E8A-4147-A177-3AD203B41FA5}">
                      <a16:colId xmlns:a16="http://schemas.microsoft.com/office/drawing/2014/main" val="436029243"/>
                    </a:ext>
                  </a:extLst>
                </a:gridCol>
                <a:gridCol w="2759191">
                  <a:extLst>
                    <a:ext uri="{9D8B030D-6E8A-4147-A177-3AD203B41FA5}">
                      <a16:colId xmlns:a16="http://schemas.microsoft.com/office/drawing/2014/main" val="3081770959"/>
                    </a:ext>
                  </a:extLst>
                </a:gridCol>
                <a:gridCol w="2759191">
                  <a:extLst>
                    <a:ext uri="{9D8B030D-6E8A-4147-A177-3AD203B41FA5}">
                      <a16:colId xmlns:a16="http://schemas.microsoft.com/office/drawing/2014/main" val="2989347898"/>
                    </a:ext>
                  </a:extLst>
                </a:gridCol>
              </a:tblGrid>
              <a:tr h="317649">
                <a:tc>
                  <a:txBody>
                    <a:bodyPr/>
                    <a:lstStyle/>
                    <a:p>
                      <a:pPr marL="0" algn="l" rtl="0" eaLnBrk="1" latinLnBrk="0" hangingPunct="1">
                        <a:buNone/>
                      </a:pPr>
                      <a:r>
                        <a:rPr lang="en-US" sz="1900" b="1" kern="1200" dirty="0">
                          <a:solidFill>
                            <a:srgbClr val="5009B5"/>
                          </a:solidFill>
                          <a:effectLst/>
                          <a:latin typeface="Elevance Sans"/>
                        </a:rPr>
                        <a:t>MSTR_PROV_ID</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b="1" kern="1200" dirty="0" err="1">
                          <a:solidFill>
                            <a:srgbClr val="5009B5"/>
                          </a:solidFill>
                          <a:effectLst/>
                          <a:latin typeface="Elevance Sans"/>
                        </a:rPr>
                        <a:t>poa_keys</a:t>
                      </a:r>
                      <a:endParaRPr lang="en-US" dirty="0" err="1">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b="1" kern="1200" dirty="0">
                          <a:solidFill>
                            <a:srgbClr val="5009B5"/>
                          </a:solidFill>
                          <a:effectLst/>
                          <a:latin typeface="Elevance Sans"/>
                        </a:rPr>
                        <a:t>edges</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3395795881"/>
                  </a:ext>
                </a:extLst>
              </a:tr>
              <a:tr h="462035">
                <a:tc>
                  <a:txBody>
                    <a:bodyPr/>
                    <a:lstStyle/>
                    <a:p>
                      <a:pPr marL="0" algn="l" rtl="0" eaLnBrk="1" latinLnBrk="0" hangingPunct="1">
                        <a:buNone/>
                      </a:pPr>
                      <a:r>
                        <a:rPr lang="en-US" sz="1900" kern="1200" dirty="0">
                          <a:solidFill>
                            <a:srgbClr val="5009B5"/>
                          </a:solidFill>
                          <a:effectLst/>
                          <a:latin typeface="Elevance Sans"/>
                        </a:rPr>
                        <a:t>1001</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dirty="0">
                          <a:solidFill>
                            <a:srgbClr val="5009B5"/>
                          </a:solidFill>
                          <a:effectLst/>
                          <a:latin typeface="Elevance Sans"/>
                        </a:rPr>
                        <a:t>[5001, 5002, 5003, 5004]</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dirty="0">
                          <a:solidFill>
                            <a:srgbClr val="5009B5"/>
                          </a:solidFill>
                          <a:effectLst/>
                          <a:latin typeface="Elevance Sans"/>
                        </a:rPr>
                        <a:t>[{5001, 5002}]</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3515289641"/>
                  </a:ext>
                </a:extLst>
              </a:tr>
              <a:tr h="462035">
                <a:tc>
                  <a:txBody>
                    <a:bodyPr/>
                    <a:lstStyle/>
                    <a:p>
                      <a:pPr marL="0" algn="l" rtl="0" eaLnBrk="1" latinLnBrk="0" hangingPunct="1">
                        <a:buNone/>
                      </a:pPr>
                      <a:r>
                        <a:rPr lang="en-US" sz="1900" kern="1200" dirty="0">
                          <a:solidFill>
                            <a:srgbClr val="5009B5"/>
                          </a:solidFill>
                          <a:effectLst/>
                          <a:latin typeface="Elevance Sans"/>
                        </a:rPr>
                        <a:t>1002</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dirty="0">
                          <a:solidFill>
                            <a:srgbClr val="5009B5"/>
                          </a:solidFill>
                          <a:effectLst/>
                          <a:latin typeface="Elevance Sans"/>
                        </a:rPr>
                        <a:t>[5005, 5006, 5007, 5008]</a:t>
                      </a:r>
                      <a:endParaRPr lang="en-US" dirty="0">
                        <a:effectLst/>
                        <a:latin typeface="Elevance Sans"/>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dirty="0">
                          <a:solidFill>
                            <a:srgbClr val="5009B5"/>
                          </a:solidFill>
                          <a:effectLst/>
                          <a:latin typeface="Elevance Sans"/>
                        </a:rPr>
                        <a:t>[{5005, 5006}, {5007, 5008}]</a:t>
                      </a:r>
                      <a:endParaRPr lang="en-US" dirty="0">
                        <a:effectLst/>
                        <a:latin typeface="Elevance Sans"/>
                      </a:endParaRPr>
                    </a:p>
                  </a:txBody>
                  <a:tcPr marL="0" marR="0" marT="0" marB="0" anchor="ctr">
                    <a:lnL>
                      <a:noFill/>
                    </a:lnL>
                    <a:lnR>
                      <a:noFill/>
                    </a:lnR>
                    <a:lnT>
                      <a:noFill/>
                    </a:lnT>
                    <a:lnB>
                      <a:noFill/>
                    </a:lnB>
                    <a:noFill/>
                  </a:tcPr>
                </a:tc>
                <a:extLst>
                  <a:ext uri="{0D108BD9-81ED-4DB2-BD59-A6C34878D82A}">
                    <a16:rowId xmlns:a16="http://schemas.microsoft.com/office/drawing/2014/main" val="517740564"/>
                  </a:ext>
                </a:extLst>
              </a:tr>
            </a:tbl>
          </a:graphicData>
        </a:graphic>
      </p:graphicFrame>
    </p:spTree>
    <p:extLst>
      <p:ext uri="{BB962C8B-B14F-4D97-AF65-F5344CB8AC3E}">
        <p14:creationId xmlns:p14="http://schemas.microsoft.com/office/powerpoint/2010/main" val="156629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5116-2287-1EBD-355C-7597C069BEEC}"/>
              </a:ext>
            </a:extLst>
          </p:cNvPr>
          <p:cNvSpPr>
            <a:spLocks noGrp="1"/>
          </p:cNvSpPr>
          <p:nvPr>
            <p:ph type="title"/>
          </p:nvPr>
        </p:nvSpPr>
        <p:spPr/>
        <p:txBody>
          <a:bodyPr/>
          <a:lstStyle/>
          <a:p>
            <a:r>
              <a:rPr lang="en-US" dirty="0"/>
              <a:t>Final Output after group Assignment</a:t>
            </a:r>
          </a:p>
        </p:txBody>
      </p:sp>
      <p:graphicFrame>
        <p:nvGraphicFramePr>
          <p:cNvPr id="4" name="Table 3">
            <a:extLst>
              <a:ext uri="{FF2B5EF4-FFF2-40B4-BE49-F238E27FC236}">
                <a16:creationId xmlns:a16="http://schemas.microsoft.com/office/drawing/2014/main" id="{AFA2109F-BF8C-2B8C-1877-BEB64FD5BD17}"/>
              </a:ext>
            </a:extLst>
          </p:cNvPr>
          <p:cNvGraphicFramePr>
            <a:graphicFrameLocks noGrp="1"/>
          </p:cNvGraphicFramePr>
          <p:nvPr/>
        </p:nvGraphicFramePr>
        <p:xfrm>
          <a:off x="1993900" y="1500759"/>
          <a:ext cx="8204199" cy="3856482"/>
        </p:xfrm>
        <a:graphic>
          <a:graphicData uri="http://schemas.openxmlformats.org/drawingml/2006/table">
            <a:tbl>
              <a:tblPr bandRow="1">
                <a:tableStyleId>{5C22544A-7EE6-4342-B048-85BDC9FD1C3A}</a:tableStyleId>
              </a:tblPr>
              <a:tblGrid>
                <a:gridCol w="2734733">
                  <a:extLst>
                    <a:ext uri="{9D8B030D-6E8A-4147-A177-3AD203B41FA5}">
                      <a16:colId xmlns:a16="http://schemas.microsoft.com/office/drawing/2014/main" val="3752765909"/>
                    </a:ext>
                  </a:extLst>
                </a:gridCol>
                <a:gridCol w="2734733">
                  <a:extLst>
                    <a:ext uri="{9D8B030D-6E8A-4147-A177-3AD203B41FA5}">
                      <a16:colId xmlns:a16="http://schemas.microsoft.com/office/drawing/2014/main" val="3492825188"/>
                    </a:ext>
                  </a:extLst>
                </a:gridCol>
                <a:gridCol w="2734733">
                  <a:extLst>
                    <a:ext uri="{9D8B030D-6E8A-4147-A177-3AD203B41FA5}">
                      <a16:colId xmlns:a16="http://schemas.microsoft.com/office/drawing/2014/main" val="396258623"/>
                    </a:ext>
                  </a:extLst>
                </a:gridCol>
              </a:tblGrid>
              <a:tr h="428498">
                <a:tc>
                  <a:txBody>
                    <a:bodyPr/>
                    <a:lstStyle/>
                    <a:p>
                      <a:pPr marL="0" algn="l" rtl="0" eaLnBrk="1" latinLnBrk="0" hangingPunct="1">
                        <a:buNone/>
                      </a:pPr>
                      <a:r>
                        <a:rPr lang="en-US" sz="1900" b="1" kern="1200">
                          <a:solidFill>
                            <a:srgbClr val="5009B5"/>
                          </a:solidFill>
                          <a:effectLst/>
                          <a:latin typeface="Elevance Sans" panose="020B0604020202020204" charset="0"/>
                        </a:rPr>
                        <a:t>MSTR_PROV_ID</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b="1" kern="1200">
                          <a:solidFill>
                            <a:srgbClr val="5009B5"/>
                          </a:solidFill>
                          <a:effectLst/>
                          <a:latin typeface="Elevance Sans" panose="020B0604020202020204" charset="0"/>
                        </a:rPr>
                        <a:t>POA_KEY</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b="1" kern="1200">
                          <a:solidFill>
                            <a:srgbClr val="5009B5"/>
                          </a:solidFill>
                          <a:effectLst/>
                          <a:latin typeface="Elevance Sans" panose="020B0604020202020204" charset="0"/>
                        </a:rPr>
                        <a:t>GROUP_ID</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1664351092"/>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1</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3036245042"/>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1</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2136882553"/>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5003</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2</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119147774"/>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1001</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5004</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3</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3733555080"/>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5005</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1</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3384587135"/>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5006</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1</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4196504510"/>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5007</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2</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2025815348"/>
                  </a:ext>
                </a:extLst>
              </a:tr>
              <a:tr h="428498">
                <a:tc>
                  <a:txBody>
                    <a:bodyPr/>
                    <a:lstStyle/>
                    <a:p>
                      <a:pPr marL="0" algn="l" rtl="0" eaLnBrk="1" latinLnBrk="0" hangingPunct="1">
                        <a:buNone/>
                      </a:pPr>
                      <a:r>
                        <a:rPr lang="en-US" sz="1900" kern="1200">
                          <a:solidFill>
                            <a:srgbClr val="5009B5"/>
                          </a:solidFill>
                          <a:effectLst/>
                          <a:latin typeface="Elevance Sans" panose="020B0604020202020204" charset="0"/>
                        </a:rPr>
                        <a:t>1002</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5008</a:t>
                      </a:r>
                      <a:endParaRPr lang="en-US">
                        <a:effectLst/>
                      </a:endParaRPr>
                    </a:p>
                  </a:txBody>
                  <a:tcPr marL="0" marR="0" marT="0" marB="0" anchor="ctr">
                    <a:lnL>
                      <a:noFill/>
                    </a:lnL>
                    <a:lnR>
                      <a:noFill/>
                    </a:lnR>
                    <a:lnT>
                      <a:noFill/>
                    </a:lnT>
                    <a:lnB>
                      <a:noFill/>
                    </a:lnB>
                    <a:noFill/>
                  </a:tcPr>
                </a:tc>
                <a:tc>
                  <a:txBody>
                    <a:bodyPr/>
                    <a:lstStyle/>
                    <a:p>
                      <a:pPr marL="0" algn="l" rtl="0" eaLnBrk="1" latinLnBrk="0" hangingPunct="1">
                        <a:buNone/>
                      </a:pPr>
                      <a:r>
                        <a:rPr lang="en-US" sz="1900" kern="1200">
                          <a:solidFill>
                            <a:srgbClr val="5009B5"/>
                          </a:solidFill>
                          <a:effectLst/>
                          <a:latin typeface="Elevance Sans" panose="020B0604020202020204" charset="0"/>
                        </a:rPr>
                        <a:t>2</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val="1984431607"/>
                  </a:ext>
                </a:extLst>
              </a:tr>
            </a:tbl>
          </a:graphicData>
        </a:graphic>
      </p:graphicFrame>
    </p:spTree>
    <p:extLst>
      <p:ext uri="{BB962C8B-B14F-4D97-AF65-F5344CB8AC3E}">
        <p14:creationId xmlns:p14="http://schemas.microsoft.com/office/powerpoint/2010/main" val="70404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relon">
  <a:themeElements>
    <a:clrScheme name="Carelon">
      <a:dk1>
        <a:srgbClr val="5009B5"/>
      </a:dk1>
      <a:lt1>
        <a:srgbClr val="FFFFFF"/>
      </a:lt1>
      <a:dk2>
        <a:srgbClr val="231E33"/>
      </a:dk2>
      <a:lt2>
        <a:srgbClr val="E1EDFF"/>
      </a:lt2>
      <a:accent1>
        <a:srgbClr val="5009B5"/>
      </a:accent1>
      <a:accent2>
        <a:srgbClr val="794CFF"/>
      </a:accent2>
      <a:accent3>
        <a:srgbClr val="2B1B49"/>
      </a:accent3>
      <a:accent4>
        <a:srgbClr val="F5F5F5"/>
      </a:accent4>
      <a:accent5>
        <a:srgbClr val="00BBBA"/>
      </a:accent5>
      <a:accent6>
        <a:srgbClr val="44B8F3"/>
      </a:accent6>
      <a:hlink>
        <a:srgbClr val="0F61FE"/>
      </a:hlink>
      <a:folHlink>
        <a:srgbClr val="7030A0"/>
      </a:folHlink>
    </a:clrScheme>
    <a:fontScheme name="Elevance">
      <a:majorFont>
        <a:latin typeface="Elevance Sans Medium"/>
        <a:ea typeface=""/>
        <a:cs typeface=""/>
      </a:majorFont>
      <a:minorFont>
        <a:latin typeface="Elevan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231E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solidFill>
              <a:schemeClr val="tx2"/>
            </a:solidFill>
          </a:defRPr>
        </a:defPPr>
      </a:lstStyle>
    </a:txDef>
  </a:objectDefaults>
  <a:extraClrSchemeLst/>
  <a:custClrLst>
    <a:custClr name="Purple">
      <a:srgbClr val="5009B5"/>
    </a:custClr>
    <a:custClr name="Light Purple">
      <a:srgbClr val="794CFF"/>
    </a:custClr>
    <a:custClr name="Pale Purple">
      <a:srgbClr val="EBE4FF"/>
    </a:custClr>
    <a:custClr name="Turquoise">
      <a:srgbClr val="00BBBA"/>
    </a:custClr>
    <a:custClr name="Pale Turquoise">
      <a:srgbClr val="D9F5F5"/>
    </a:custClr>
    <a:custClr name="Cyan">
      <a:srgbClr val="44B8F3"/>
    </a:custClr>
    <a:custClr name="Pale Cyan">
      <a:srgbClr val="E1EDFF"/>
    </a:custClr>
    <a:custClr name="Dark Gray">
      <a:srgbClr val="231E33"/>
    </a:custClr>
    <a:custClr name="Pale Gray">
      <a:srgbClr val="F5F5F5"/>
    </a:custClr>
  </a:custClrLst>
  <a:extLst>
    <a:ext uri="{05A4C25C-085E-4340-85A3-A5531E510DB2}">
      <thm15:themeFamily xmlns:thm15="http://schemas.microsoft.com/office/thememl/2012/main" name="Presentation1" id="{96F36FE3-BE77-6B49-A28C-EBAB79D62A72}" vid="{CB23E6C2-2C9F-0340-8DDC-7FE0424000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levance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209AA1A61D7B408C081C69C51E2085" ma:contentTypeVersion="3" ma:contentTypeDescription="Create a new document." ma:contentTypeScope="" ma:versionID="bc4c9b19d9411df4d1a389b1cfc745d5">
  <xsd:schema xmlns:xsd="http://www.w3.org/2001/XMLSchema" xmlns:xs="http://www.w3.org/2001/XMLSchema" xmlns:p="http://schemas.microsoft.com/office/2006/metadata/properties" xmlns:ns2="cbf536b3-8232-4782-9373-d2bddd2adf02" targetNamespace="http://schemas.microsoft.com/office/2006/metadata/properties" ma:root="true" ma:fieldsID="f4733d3a710627b16621a679d5a7d0a2" ns2:_="">
    <xsd:import namespace="cbf536b3-8232-4782-9373-d2bddd2adf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536b3-8232-4782-9373-d2bddd2ad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0A076-1BB0-4104-8BB5-0ECF7CDB5E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D2D5A0-5364-410B-B3C1-FCD72FB61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f536b3-8232-4782-9373-d2bddd2ad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879919-1E6C-43A5-8596-997C9049F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CRL_PowerPoint_Template_ElevanceSans_060723</Template>
  <TotalTime>13442</TotalTime>
  <Words>3417</Words>
  <Application>Microsoft Office PowerPoint</Application>
  <PresentationFormat>Widescreen</PresentationFormat>
  <Paragraphs>1474</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Carelon</vt:lpstr>
      <vt:lpstr>Duplicate Address Prediction</vt:lpstr>
      <vt:lpstr>Objective</vt:lpstr>
      <vt:lpstr>Causes of Address Discrepancies</vt:lpstr>
      <vt:lpstr>Data Sources</vt:lpstr>
      <vt:lpstr>LLM-based Address Pairing and Validation</vt:lpstr>
      <vt:lpstr>Transition from LLM to Graph Approach</vt:lpstr>
      <vt:lpstr>Graph-based Grouping and Analysis</vt:lpstr>
      <vt:lpstr>Sample Data</vt:lpstr>
      <vt:lpstr>Final Output after group Assignment</vt:lpstr>
      <vt:lpstr>Winning Address Determination</vt:lpstr>
      <vt:lpstr>Business Value</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C.M, Roja</dc:creator>
  <cp:lastModifiedBy>C.M, Roja</cp:lastModifiedBy>
  <cp:revision>112</cp:revision>
  <dcterms:created xsi:type="dcterms:W3CDTF">2024-08-19T07:04:55Z</dcterms:created>
  <dcterms:modified xsi:type="dcterms:W3CDTF">2025-08-25T10:58:05Z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0x01010007209AA1A61D7B408C081C69C51E2085</vt:lpwstr>
  </property>
</Properties>
</file>