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spersky.ru/blog/ok-security-settings/10150/" TargetMode="External"/><Relationship Id="rId2" Type="http://schemas.openxmlformats.org/officeDocument/2006/relationships/hyperlink" Target="https://www.kaspersky.ru/blog/vkontakte-privacy/10043/" TargetMode="External"/><Relationship Id="rId1" Type="http://schemas.openxmlformats.org/officeDocument/2006/relationships/hyperlink" Target="https://www.kaspersky.ru/blog/facebook-privacy-settings/13690/" TargetMode="External"/><Relationship Id="rId6" Type="http://schemas.openxmlformats.org/officeDocument/2006/relationships/hyperlink" Target="https://www.kaspersky.ru/blog/keep-instagram-secure/10538/" TargetMode="External"/><Relationship Id="rId5" Type="http://schemas.openxmlformats.org/officeDocument/2006/relationships/hyperlink" Target="https://www.kaspersky.ru/blog/linkedin-security-tips/11498/" TargetMode="External"/><Relationship Id="rId4" Type="http://schemas.openxmlformats.org/officeDocument/2006/relationships/hyperlink" Target="https://www.kaspersky.ru/blog/twitter-security/11638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spersky.ru/blog/ok-security-settings/10150/" TargetMode="External"/><Relationship Id="rId2" Type="http://schemas.openxmlformats.org/officeDocument/2006/relationships/hyperlink" Target="https://www.kaspersky.ru/blog/vkontakte-privacy/10043/" TargetMode="External"/><Relationship Id="rId1" Type="http://schemas.openxmlformats.org/officeDocument/2006/relationships/hyperlink" Target="https://www.kaspersky.ru/blog/facebook-privacy-settings/13690/" TargetMode="External"/><Relationship Id="rId6" Type="http://schemas.openxmlformats.org/officeDocument/2006/relationships/hyperlink" Target="https://www.kaspersky.ru/blog/keep-instagram-secure/10538/" TargetMode="External"/><Relationship Id="rId5" Type="http://schemas.openxmlformats.org/officeDocument/2006/relationships/hyperlink" Target="https://www.kaspersky.ru/blog/linkedin-security-tips/11498/" TargetMode="External"/><Relationship Id="rId4" Type="http://schemas.openxmlformats.org/officeDocument/2006/relationships/hyperlink" Target="https://www.kaspersky.ru/blog/twitter-security/11638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6EC965-B948-4CD9-B573-A986BEDB56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4B679-9968-450D-8E9B-C051D6DC9A77}">
      <dgm:prSet custT="1"/>
      <dgm:spPr/>
      <dgm:t>
        <a:bodyPr/>
        <a:lstStyle/>
        <a:p>
          <a:pPr algn="just"/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Әлеуметтік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желілердегі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құпиялылық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параметрлерін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өзгертіңіз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Мұны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Facebook</a:t>
          </a:r>
          <a:r>
            <a:rPr lang="en-US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, 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ВКонтакте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, 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Одноклассники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, </a:t>
          </a:r>
          <a:r>
            <a:rPr lang="en-US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Twitter</a:t>
          </a:r>
          <a:r>
            <a:rPr lang="en-US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, </a:t>
          </a:r>
          <a:r>
            <a:rPr lang="en-US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LinkedIn</a:t>
          </a:r>
          <a:r>
            <a:rPr lang="en-US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және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Instagram-</a:t>
          </a:r>
          <a:r>
            <a:rPr lang="en-US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да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қалай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жасау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керектігі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көрсетілген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.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2A487A-9908-411E-874E-2DB6D41AFE45}" type="parTrans" cxnId="{31BEB33E-0F16-43D1-AFB7-5FA50A2AEF8B}">
      <dgm:prSet/>
      <dgm:spPr/>
      <dgm:t>
        <a:bodyPr/>
        <a:lstStyle/>
        <a:p>
          <a:endParaRPr lang="en-US"/>
        </a:p>
      </dgm:t>
    </dgm:pt>
    <dgm:pt modelId="{062A5C96-9256-4F08-9282-806684424D15}" type="sibTrans" cxnId="{31BEB33E-0F16-43D1-AFB7-5FA50A2AEF8B}">
      <dgm:prSet/>
      <dgm:spPr/>
      <dgm:t>
        <a:bodyPr/>
        <a:lstStyle/>
        <a:p>
          <a:endParaRPr lang="en-US"/>
        </a:p>
      </dgm:t>
    </dgm:pt>
    <dgm:pt modelId="{D7F09C8D-E76D-485F-A9B5-42B1833B08D6}">
      <dgm:prSet custT="1"/>
      <dgm:spPr/>
      <dgm:t>
        <a:bodyPr/>
        <a:lstStyle/>
        <a:p>
          <a:pPr algn="just"/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Әлеуметтік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желілер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мезгіл-мезгіл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параметрлерін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өзгертеді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сондықтан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жаңа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нәрсе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пайда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болған-болмағанын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білу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үшін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кейде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қайта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тексеріңіз</a:t>
          </a:r>
          <a:r>
            <a:rPr lang="ru-RU" sz="28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8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FBCA3B-331A-4238-A461-7CE3C24CCE6D}" type="parTrans" cxnId="{95675285-E78E-47C2-A8AC-85995FF5C13F}">
      <dgm:prSet/>
      <dgm:spPr/>
      <dgm:t>
        <a:bodyPr/>
        <a:lstStyle/>
        <a:p>
          <a:endParaRPr lang="en-US"/>
        </a:p>
      </dgm:t>
    </dgm:pt>
    <dgm:pt modelId="{FD10912B-87E0-4967-A175-5BAB9299C3C1}" type="sibTrans" cxnId="{95675285-E78E-47C2-A8AC-85995FF5C13F}">
      <dgm:prSet/>
      <dgm:spPr/>
      <dgm:t>
        <a:bodyPr/>
        <a:lstStyle/>
        <a:p>
          <a:endParaRPr lang="en-US"/>
        </a:p>
      </dgm:t>
    </dgm:pt>
    <dgm:pt modelId="{B331FCD6-F5D2-4E1C-8AB4-EAB19C6506DB}" type="pres">
      <dgm:prSet presAssocID="{DD6EC965-B948-4CD9-B573-A986BEDB56AC}" presName="linear" presStyleCnt="0">
        <dgm:presLayoutVars>
          <dgm:animLvl val="lvl"/>
          <dgm:resizeHandles val="exact"/>
        </dgm:presLayoutVars>
      </dgm:prSet>
      <dgm:spPr/>
    </dgm:pt>
    <dgm:pt modelId="{7B2EF63B-D164-4EBC-B1FD-4F6E1CA1EBC2}" type="pres">
      <dgm:prSet presAssocID="{3A74B679-9968-450D-8E9B-C051D6DC9A7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4E01E1-590C-4A13-8DAF-2FA2F89EE226}" type="pres">
      <dgm:prSet presAssocID="{062A5C96-9256-4F08-9282-806684424D15}" presName="spacer" presStyleCnt="0"/>
      <dgm:spPr/>
    </dgm:pt>
    <dgm:pt modelId="{74912C35-7A1B-4F4F-8DB6-B1645AC99A86}" type="pres">
      <dgm:prSet presAssocID="{D7F09C8D-E76D-485F-A9B5-42B1833B08D6}" presName="parentText" presStyleLbl="node1" presStyleIdx="1" presStyleCnt="2" custScaleY="137728" custLinFactY="8793" custLinFactNeighborY="100000">
        <dgm:presLayoutVars>
          <dgm:chMax val="0"/>
          <dgm:bulletEnabled val="1"/>
        </dgm:presLayoutVars>
      </dgm:prSet>
      <dgm:spPr/>
    </dgm:pt>
  </dgm:ptLst>
  <dgm:cxnLst>
    <dgm:cxn modelId="{31BEB33E-0F16-43D1-AFB7-5FA50A2AEF8B}" srcId="{DD6EC965-B948-4CD9-B573-A986BEDB56AC}" destId="{3A74B679-9968-450D-8E9B-C051D6DC9A77}" srcOrd="0" destOrd="0" parTransId="{442A487A-9908-411E-874E-2DB6D41AFE45}" sibTransId="{062A5C96-9256-4F08-9282-806684424D15}"/>
    <dgm:cxn modelId="{95675285-E78E-47C2-A8AC-85995FF5C13F}" srcId="{DD6EC965-B948-4CD9-B573-A986BEDB56AC}" destId="{D7F09C8D-E76D-485F-A9B5-42B1833B08D6}" srcOrd="1" destOrd="0" parTransId="{04FBCA3B-331A-4238-A461-7CE3C24CCE6D}" sibTransId="{FD10912B-87E0-4967-A175-5BAB9299C3C1}"/>
    <dgm:cxn modelId="{02E383A0-7E96-45A0-8C90-032B76AF1A32}" type="presOf" srcId="{D7F09C8D-E76D-485F-A9B5-42B1833B08D6}" destId="{74912C35-7A1B-4F4F-8DB6-B1645AC99A86}" srcOrd="0" destOrd="0" presId="urn:microsoft.com/office/officeart/2005/8/layout/vList2"/>
    <dgm:cxn modelId="{147208A3-0012-41D6-A701-9A77808E722C}" type="presOf" srcId="{DD6EC965-B948-4CD9-B573-A986BEDB56AC}" destId="{B331FCD6-F5D2-4E1C-8AB4-EAB19C6506DB}" srcOrd="0" destOrd="0" presId="urn:microsoft.com/office/officeart/2005/8/layout/vList2"/>
    <dgm:cxn modelId="{806F07AD-D555-4054-8ADC-D01B34852314}" type="presOf" srcId="{3A74B679-9968-450D-8E9B-C051D6DC9A77}" destId="{7B2EF63B-D164-4EBC-B1FD-4F6E1CA1EBC2}" srcOrd="0" destOrd="0" presId="urn:microsoft.com/office/officeart/2005/8/layout/vList2"/>
    <dgm:cxn modelId="{94564349-354C-49AA-B819-461D4ED493C0}" type="presParOf" srcId="{B331FCD6-F5D2-4E1C-8AB4-EAB19C6506DB}" destId="{7B2EF63B-D164-4EBC-B1FD-4F6E1CA1EBC2}" srcOrd="0" destOrd="0" presId="urn:microsoft.com/office/officeart/2005/8/layout/vList2"/>
    <dgm:cxn modelId="{DC52BE7B-AC3C-4F3C-A157-D5DB6EDD8106}" type="presParOf" srcId="{B331FCD6-F5D2-4E1C-8AB4-EAB19C6506DB}" destId="{874E01E1-590C-4A13-8DAF-2FA2F89EE226}" srcOrd="1" destOrd="0" presId="urn:microsoft.com/office/officeart/2005/8/layout/vList2"/>
    <dgm:cxn modelId="{55E8600F-4BA3-4092-A810-C41C0A7C4646}" type="presParOf" srcId="{B331FCD6-F5D2-4E1C-8AB4-EAB19C6506DB}" destId="{74912C35-7A1B-4F4F-8DB6-B1645AC99A8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2EF63B-D164-4EBC-B1FD-4F6E1CA1EBC2}">
      <dsp:nvSpPr>
        <dsp:cNvPr id="0" name=""/>
        <dsp:cNvSpPr/>
      </dsp:nvSpPr>
      <dsp:spPr>
        <a:xfrm>
          <a:off x="0" y="457832"/>
          <a:ext cx="10515600" cy="1018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Әлеуметтік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желілердегі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құпиялылық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параметрлерін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өзгертіңіз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Мұны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Facebook</a:t>
          </a:r>
          <a:r>
            <a:rPr lang="en-US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, 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ВКонтакте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, 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Одноклассники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, </a:t>
          </a:r>
          <a:r>
            <a:rPr lang="en-US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Twitter</a:t>
          </a:r>
          <a:r>
            <a:rPr lang="en-US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, </a:t>
          </a:r>
          <a:r>
            <a:rPr lang="en-US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LinkedIn</a:t>
          </a:r>
          <a:r>
            <a:rPr lang="en-US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және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en-US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Instagram-</a:t>
          </a:r>
          <a:r>
            <a:rPr lang="en-US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 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да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қалай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жасау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керектігі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көрсетілген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.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701" y="507533"/>
        <a:ext cx="10416198" cy="918738"/>
      </dsp:txXfrm>
    </dsp:sp>
    <dsp:sp modelId="{74912C35-7A1B-4F4F-8DB6-B1645AC99A86}">
      <dsp:nvSpPr>
        <dsp:cNvPr id="0" name=""/>
        <dsp:cNvSpPr/>
      </dsp:nvSpPr>
      <dsp:spPr>
        <a:xfrm>
          <a:off x="0" y="1592919"/>
          <a:ext cx="10515600" cy="14022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Әлеуметтік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желілер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мезгіл-мезгіл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параметрлерін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өзгертеді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сондықтан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жаңа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нәрсе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пайда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болған-болмағанын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білу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үшін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кейде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қайта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b="0" i="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тексеріңіз</a:t>
          </a:r>
          <a:r>
            <a:rPr lang="ru-RU" sz="28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8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8453" y="1661372"/>
        <a:ext cx="10378694" cy="1265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014C8-6719-E488-9784-9F293395C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EEC7A3-13CC-46A7-BBF6-7B864AB8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F75A29-8779-7027-BB64-7D25A8BD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7E06-E658-494D-93B6-BB017A2DAA5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6966F-BC36-3091-BAD8-09FD6EAC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6E3468-B09C-F1EF-3204-6456CFBE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6A5A-DA95-4584-8AA0-93C4E26BA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2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27FA-48A7-E047-0FF0-071F34FB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5F8284-8183-7030-E4A5-557C4A331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3A0E84-B8D1-6EC1-99E2-5B0E10A0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7E06-E658-494D-93B6-BB017A2DAA5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B66826-A107-71F2-3E0D-CC345886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6633B1-8407-A5FB-ACF8-041F61C2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6A5A-DA95-4584-8AA0-93C4E26BA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12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B2EC082-D03E-7CA3-ED57-328304563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8B13AF-BC9D-72F7-CDE2-1BAB207B4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3A475-FDE3-852B-08D3-EB136E47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7E06-E658-494D-93B6-BB017A2DAA5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79FB6D-2257-8FA8-D512-A2A1D119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39F05-5DF6-0BA4-1F16-CB347C6D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6A5A-DA95-4584-8AA0-93C4E26BA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3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7AF68-593F-1949-AE4B-BEAA4F5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B0D9B0-6C18-6D2C-A069-E73FB455F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C4AAC6-0926-60E3-7995-9F09F37A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7E06-E658-494D-93B6-BB017A2DAA5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CDCB9E-7BCE-F7FB-8068-6DB05EB8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9CFC0B-1539-C85A-9F64-E060A5D1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6A5A-DA95-4584-8AA0-93C4E26BA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58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F48FC-B2E8-407A-ABA3-3841B302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DBD771-C263-893C-5DEF-F96F7AE80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883AB0-F8DD-8143-AC1F-DF31B699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7E06-E658-494D-93B6-BB017A2DAA5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BE4CF7-1A6E-8E56-39DA-46308A6D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17BEA-1DA2-907C-6FB0-9944410D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6A5A-DA95-4584-8AA0-93C4E26BA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1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0DBEC-F311-1623-4487-2447A259F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DE8094-112E-31A5-B766-207C894A3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54BC04-43EE-DB38-D132-561AC20D3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FA007C-7B52-4BFF-480A-5158FBA4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7E06-E658-494D-93B6-BB017A2DAA5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A5B165-52ED-597B-6726-DA4AB659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8056E7-0175-B347-8103-2698EB4D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6A5A-DA95-4584-8AA0-93C4E26BA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37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54C1A-927A-BC60-9C86-E06DCDEC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CDAA8E-5B83-5900-6E90-D240ECE8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9DDF98-705D-E4D3-83D4-05CB13B6E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A40358-7947-A419-48DB-72D149CB6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1304FB-3D8E-4E0E-928C-BE17DE9AC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20C9E0-2761-86B9-1BFC-593E485B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7E06-E658-494D-93B6-BB017A2DAA5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E2DBB7-EBCD-5309-8C1B-FF55D869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054DC5-C44B-59AD-6B30-3D4A178B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6A5A-DA95-4584-8AA0-93C4E26BA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78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94161A-E4A3-7549-5196-DBB61933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97F020-0A2B-8E0D-7F19-42F0DA3F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7E06-E658-494D-93B6-BB017A2DAA5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119DCA-99AF-B820-0D39-5129C821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CF3CC6-7F5E-5644-FF4B-484867CF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6A5A-DA95-4584-8AA0-93C4E26BA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14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6F1688-2DC6-1378-9605-3BC8CC40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7E06-E658-494D-93B6-BB017A2DAA5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7F6F29-C14E-1BEE-D477-FBAA9FDF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6506E0-4E69-BE50-5E5F-9699684E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6A5A-DA95-4584-8AA0-93C4E26BA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77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4FF80-48CD-1441-65C8-F585CAA9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D67B05-A7C2-EA2F-254C-551BF53B9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7A411E-8A37-2634-2B0A-918F328BB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C2D174-1061-9FA8-37E8-3C2C89E0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7E06-E658-494D-93B6-BB017A2DAA5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BE2F08-7BE6-D9A2-17F0-28562C80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608974-131C-BD39-FEFD-DDDFAEB2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6A5A-DA95-4584-8AA0-93C4E26BA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92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66204-63E7-BB1D-51B4-F7364C43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9F592C-683D-FCB9-3740-B973E2036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0CB246-D302-F167-1D09-9E8598C0E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9F054C-E996-31E2-6D5F-8295474B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7E06-E658-494D-93B6-BB017A2DAA5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7E9C11-E805-E97E-A3DA-7D4AEEC1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A9263-EADB-682D-9FFF-3D9BD9FB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6A5A-DA95-4584-8AA0-93C4E26BA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2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71BA8-025D-F173-DFD8-64A1E699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27D099-49D1-9988-1AA1-44BD501B3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4FD35-329D-8EAF-3C3D-A975668A0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97E06-E658-494D-93B6-BB017A2DAA5D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B32036-6AA8-9F59-ECCC-FA070377C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D200AE-B3C2-E670-A98C-1AA171283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66A5A-DA95-4584-8AA0-93C4E26BA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2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spersky.ru/password-manager?icid=kl-ru_kdailyplacehold_acq_ona_smm__onl_b2c_kasperskydaily_wpplaceholder____kpm___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spersky.ru/blog/browser-extensions-security/19575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spersky.ru/blog/face-unlock-insecurity/19998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spersky.ru/vpn-secure-connection?icid=kl-ru_kdailyplacehold_acq_ona_smm__onl_b2c_kasperskydaily_wpplaceholder____vpn___&amp;redef=1&amp;referer1=kl-ru_kdailyplacehold&amp;referer2=kl-ru_kdailyplacehold_acq_ona_smm__onl_b2c_kasperskydaily_wpplaceholder____vpn___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hyperlink" Target="https://www.kaspersky.ru/blog/incognito-mode-faq/14754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cyclopedia.kaspersky.ru/glossary/spam/?utm_source=kdaily&amp;utm_medium=blog&amp;utm_campaign=termin-explan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53B3B2D-A86E-783C-9FA1-3E95190ACB64}"/>
              </a:ext>
            </a:extLst>
          </p:cNvPr>
          <p:cNvSpPr/>
          <p:nvPr/>
        </p:nvSpPr>
        <p:spPr>
          <a:xfrm>
            <a:off x="1883120" y="3195873"/>
            <a:ext cx="8383509" cy="6880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7C786-3348-9F9E-CBF4-FDEA4B732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160" y="3340462"/>
            <a:ext cx="9144000" cy="2387600"/>
          </a:xfrm>
        </p:spPr>
        <p:txBody>
          <a:bodyPr>
            <a:noAutofit/>
          </a:bodyPr>
          <a:lstStyle/>
          <a:p>
            <a:r>
              <a:rPr lang="kk-KZ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СІЗДІҢ ЖЕКЕ ДЕРЕКТЕРІҢІЗ: НЕНІ БІЛУ КЕРЕК ЖӘНЕ ҚАЛАЙ ҚОРҒАУ КЕРЕК.</a:t>
            </a:r>
            <a:br>
              <a:rPr lang="ru-RU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4400" dirty="0"/>
          </a:p>
        </p:txBody>
      </p:sp>
      <p:pic>
        <p:nvPicPr>
          <p:cNvPr id="1026" name="Picture 2" descr="Бесплатный Вектор градиент ssl иллюстрации">
            <a:extLst>
              <a:ext uri="{FF2B5EF4-FFF2-40B4-BE49-F238E27FC236}">
                <a16:creationId xmlns:a16="http://schemas.microsoft.com/office/drawing/2014/main" id="{550A48AB-1619-77C6-4999-7FEF78B9D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434"/>
            <a:ext cx="3051018" cy="305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14C0C9A7-C1DC-530B-1547-90C45B1F1DF8}"/>
              </a:ext>
            </a:extLst>
          </p:cNvPr>
          <p:cNvSpPr/>
          <p:nvPr/>
        </p:nvSpPr>
        <p:spPr>
          <a:xfrm>
            <a:off x="832919" y="2489703"/>
            <a:ext cx="10764570" cy="2906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2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DAA92-6A1B-BC86-1167-7B9444FC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3953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КҮШТІ ҚҰПИЯ СӨЗДЕРДІ ПАЙДАЛАНЫҢЫЗ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86264C-1AEB-C921-4091-427AA21AF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Әрине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пайдаланатын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қызметтер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қолданбалар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ұзақ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сөздерді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есте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сақтау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Дәл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осы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жерде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сөз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көмекке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келеді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жеткізу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комбинацияны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есте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сақтау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керек, ал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қалғандарының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барлығын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сақтайды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Ұзын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сөздерді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кемінде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таңба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жақсырақ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көбірек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Әрбір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қызмет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жаңа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бірегей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сөз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жасаңыз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Өзіңізді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қайталамау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және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ештеңені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ұмытпау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үшін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құпия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сөз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реттеушісін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дұрыс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3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6BF56-7591-AB18-21FE-BBC5EA73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МОБИЛЬДІ ҚОЛДАНБА МЕН ШОЛҒЫШ КЕҢЕЙТІМІНІҢ РҰҚСАТТАРЫН ҚАРАП ШЫҒЫҢЫЗ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52DC1-9EB2-4565-6E92-8EA7F7F77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574" y="214153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қолданбалар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құрылғыдағы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контактілерге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файлдарға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кіруді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камераны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микрофонды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геолокацияны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т.б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рұқсатты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сұрайды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Кейбір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қолданбалар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дұрыс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істеуі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шынымен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бәрі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көбісі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маркетингтік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бақылау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жаманы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Бақытымызға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орай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қолданба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рұқсаттарын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басқару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өте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оңай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қолданбаларға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берген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рұқсаттарды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тексеріңіз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Аса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қажет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болмаса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браузер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кеңейтімдерін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орнатпаңыз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оларға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істеуге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рұқсат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бергеніңізге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абай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болыңыз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178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3FA855-31A0-4E9A-7C33-9B210CA8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ТЕЛЕФОНДЫ ЖӘНЕ КОМПЬЮТЕРДІ ҚҰПИЯ СӨЗДЕРМЕН НЕМЕСЕ КІРУ КОДТАРЫМЕН ҚОРҒАҢЫЗ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3D405-A4C1-F43E-3233-F25992F5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89"/>
            <a:ext cx="10515600" cy="4209860"/>
          </a:xfrm>
        </p:spPr>
        <p:txBody>
          <a:bodyPr>
            <a:norm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Смартфондар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жоғалады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кейде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ұрланады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сақтық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шараларын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операциялық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жүйе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әдепкі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ұсынатын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төрт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санды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таңбалы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ұзақ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дұрыс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Саусақ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ізі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сканері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бетті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тану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жақсы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биометриялық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технологиялардың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 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шектеулері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бар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екенін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есте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сақтаңыз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Телефондарға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планшеттерге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компьютерлерге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кіру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сөздерді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биометриялық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7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C08D5-49D1-E666-DFEA-05D7256C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ҚҰЛЫПТАУ ЭКРАНЫНДАҒЫ ХАБАРЛАНДЫРУЛАРДЫ ӨШІРІҢІЗ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11FAA-9367-B9E4-1AC5-D81534BB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Телефоныңызды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ұзақ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күшті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кодпен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қорғадыңыз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делік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құлыптау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экранында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қалқымалы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хабарландыруларды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қалдырдыңыз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адам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жібергеніңізді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көре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Жеке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құлыптау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экранында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болуына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жол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бермеу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хабарландыруларды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дұрыс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орнату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керек.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Құлыптау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экраны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хабарландыруларын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өшіріңіз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мазмұнын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жасырыңыз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97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D49C8-3BBF-C711-2EEC-8547EF29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ҚОҒАМДЫҚ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ЖЕЛІЛЕРІНДЕ АБАЙ БОЛЫҢЫЗ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A2349-EF6D-6C77-F956-FA37F690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Қоғамдық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әдетте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трафикті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шифрламайды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адам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кіру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нүктесіне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қосылу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жіберген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нәрселерге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тыңшылық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жасай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алатынын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білдіреді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Қоғамдық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жібермеуге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тырысыңыз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логиндер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парольдер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банк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картасының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деректемелері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т.б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тасымалдауды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бейтаныс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көздерден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VPN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дұрыс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жалпыға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пайдаланбаңыз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Қоғамдық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kk-KZ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жасай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алмасаңыз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қауіпсіз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қосылымды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пайдаланыңыз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VPN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70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CF09C-7282-FB9D-E874-667C8B12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913854"/>
          </a:xfrm>
        </p:spPr>
        <p:txBody>
          <a:bodyPr anchor="b">
            <a:normAutofit/>
          </a:bodyPr>
          <a:lstStyle/>
          <a:p>
            <a:r>
              <a:rPr lang="kk-KZ" sz="4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endParaRPr lang="ru-RU" sz="4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иллюстрация, Мультфильм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CF97654-F320-74D4-810D-859B6065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>
          <a:xfrm>
            <a:off x="353811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4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A4EF3-955F-125C-BA7B-03E2DA8A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025" y="1381125"/>
            <a:ext cx="5259291" cy="4523565"/>
          </a:xfrm>
        </p:spPr>
        <p:txBody>
          <a:bodyPr anchor="t"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Жеке </a:t>
            </a:r>
            <a:r>
              <a:rPr lang="ru-RU" sz="2400" b="1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</a:t>
            </a:r>
            <a:r>
              <a:rPr lang="ru-RU" sz="2400" b="1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адамның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басын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анықтауға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беретін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оны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киберқауіпсіздіктің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бөлігі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Жеке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мәліметтердің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заңсыз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қолданысы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өмірге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сұғу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қауіптерге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әкелуі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қорғау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мықты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сөз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екі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факторлы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аутентификацияны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қосу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бейтаныс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қосымшаларға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бермеу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Сонымен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қатар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сақтау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шектеулі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түрде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бөлісу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қауіпсіздікті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арттырудың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негізгі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шаралары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табылады</a:t>
            </a:r>
            <a:r>
              <a:rPr lang="ru-RU" sz="2400" dirty="0">
                <a:solidFill>
                  <a:schemeClr val="tx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8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8CB19FB-7C96-4FEC-9331-E826E4E36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Мультфильм, снимок экрана, графическая вставка, Аним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20A8A79-4C73-EE9C-5D0F-6F5FD1AAB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5" r="-1" b="6503"/>
          <a:stretch/>
        </p:blipFill>
        <p:spPr>
          <a:xfrm>
            <a:off x="331206" y="0"/>
            <a:ext cx="9733582" cy="672312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F071BB7-867E-46A9-A7C2-3FCB28CB8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810"/>
            <a:ext cx="12192000" cy="6858000"/>
            <a:chOff x="0" y="-381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F0FCAE-6984-42EA-83CB-9F69F24A3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4102025 w 8273365"/>
                <a:gd name="connsiteY0" fmla="*/ 169161 h 6858000"/>
                <a:gd name="connsiteX1" fmla="*/ 1827641 w 8273365"/>
                <a:gd name="connsiteY1" fmla="*/ 1129498 h 6858000"/>
                <a:gd name="connsiteX2" fmla="*/ 1132950 w 8273365"/>
                <a:gd name="connsiteY2" fmla="*/ 2178191 h 6858000"/>
                <a:gd name="connsiteX3" fmla="*/ 877835 w 8273365"/>
                <a:gd name="connsiteY3" fmla="*/ 3466345 h 6858000"/>
                <a:gd name="connsiteX4" fmla="*/ 1089650 w 8273365"/>
                <a:gd name="connsiteY4" fmla="*/ 4644934 h 6858000"/>
                <a:gd name="connsiteX5" fmla="*/ 1672144 w 8273365"/>
                <a:gd name="connsiteY5" fmla="*/ 5633505 h 6858000"/>
                <a:gd name="connsiteX6" fmla="*/ 2747751 w 8273365"/>
                <a:gd name="connsiteY6" fmla="*/ 6459556 h 6858000"/>
                <a:gd name="connsiteX7" fmla="*/ 4102171 w 8273365"/>
                <a:gd name="connsiteY7" fmla="*/ 6763529 h 6858000"/>
                <a:gd name="connsiteX8" fmla="*/ 5506765 w 8273365"/>
                <a:gd name="connsiteY8" fmla="*/ 5818405 h 6858000"/>
                <a:gd name="connsiteX9" fmla="*/ 5914160 w 8273365"/>
                <a:gd name="connsiteY9" fmla="*/ 5382925 h 6858000"/>
                <a:gd name="connsiteX10" fmla="*/ 6891758 w 8273365"/>
                <a:gd name="connsiteY10" fmla="*/ 4677848 h 6858000"/>
                <a:gd name="connsiteX11" fmla="*/ 7158868 w 8273365"/>
                <a:gd name="connsiteY11" fmla="*/ 4511965 h 6858000"/>
                <a:gd name="connsiteX12" fmla="*/ 7306320 w 8273365"/>
                <a:gd name="connsiteY12" fmla="*/ 4179467 h 6858000"/>
                <a:gd name="connsiteX13" fmla="*/ 7315828 w 8273365"/>
                <a:gd name="connsiteY13" fmla="*/ 2884730 h 6858000"/>
                <a:gd name="connsiteX14" fmla="*/ 6704519 w 8273365"/>
                <a:gd name="connsiteY14" fmla="*/ 1640752 h 6858000"/>
                <a:gd name="connsiteX15" fmla="*/ 5471805 w 8273365"/>
                <a:gd name="connsiteY15" fmla="*/ 563096 h 6858000"/>
                <a:gd name="connsiteX16" fmla="*/ 4102025 w 8273365"/>
                <a:gd name="connsiteY16" fmla="*/ 169161 h 6858000"/>
                <a:gd name="connsiteX17" fmla="*/ 1815426 w 8273365"/>
                <a:gd name="connsiteY17" fmla="*/ 0 h 6858000"/>
                <a:gd name="connsiteX18" fmla="*/ 6228114 w 8273365"/>
                <a:gd name="connsiteY18" fmla="*/ 0 h 6858000"/>
                <a:gd name="connsiteX19" fmla="*/ 6378838 w 8273365"/>
                <a:gd name="connsiteY19" fmla="*/ 104569 h 6858000"/>
                <a:gd name="connsiteX20" fmla="*/ 8151535 w 8273365"/>
                <a:gd name="connsiteY20" fmla="*/ 4415712 h 6858000"/>
                <a:gd name="connsiteX21" fmla="*/ 6540097 w 8273365"/>
                <a:gd name="connsiteY21" fmla="*/ 5998038 h 6858000"/>
                <a:gd name="connsiteX22" fmla="*/ 5741125 w 8273365"/>
                <a:gd name="connsiteY22" fmla="*/ 6849976 h 6858000"/>
                <a:gd name="connsiteX23" fmla="*/ 5732797 w 8273365"/>
                <a:gd name="connsiteY23" fmla="*/ 6858000 h 6858000"/>
                <a:gd name="connsiteX24" fmla="*/ 1711956 w 8273365"/>
                <a:gd name="connsiteY24" fmla="*/ 6858000 h 6858000"/>
                <a:gd name="connsiteX25" fmla="*/ 1631859 w 8273365"/>
                <a:gd name="connsiteY25" fmla="*/ 6799706 h 6858000"/>
                <a:gd name="connsiteX26" fmla="*/ 1004515 w 8273365"/>
                <a:gd name="connsiteY26" fmla="*/ 6203417 h 6858000"/>
                <a:gd name="connsiteX27" fmla="*/ 0 w 8273365"/>
                <a:gd name="connsiteY27" fmla="*/ 3466345 h 6858000"/>
                <a:gd name="connsiteX28" fmla="*/ 1808555 w 8273365"/>
                <a:gd name="connsiteY28" fmla="*/ 44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73365" h="6858000">
                  <a:moveTo>
                    <a:pt x="4102025" y="169161"/>
                  </a:moveTo>
                  <a:cubicBezTo>
                    <a:pt x="3243792" y="169161"/>
                    <a:pt x="2435879" y="510143"/>
                    <a:pt x="1827641" y="1129498"/>
                  </a:cubicBezTo>
                  <a:cubicBezTo>
                    <a:pt x="1529958" y="1432447"/>
                    <a:pt x="1296200" y="1785278"/>
                    <a:pt x="1132950" y="2178191"/>
                  </a:cubicBezTo>
                  <a:cubicBezTo>
                    <a:pt x="963703" y="2585585"/>
                    <a:pt x="877835" y="3019017"/>
                    <a:pt x="877835" y="3466345"/>
                  </a:cubicBezTo>
                  <a:cubicBezTo>
                    <a:pt x="877835" y="3873007"/>
                    <a:pt x="949074" y="4269431"/>
                    <a:pt x="1089650" y="4644934"/>
                  </a:cubicBezTo>
                  <a:cubicBezTo>
                    <a:pt x="1225254" y="5007127"/>
                    <a:pt x="1421271" y="5339626"/>
                    <a:pt x="1672144" y="5633505"/>
                  </a:cubicBezTo>
                  <a:cubicBezTo>
                    <a:pt x="1968657" y="5980924"/>
                    <a:pt x="2340649" y="6266465"/>
                    <a:pt x="2747751" y="6459556"/>
                  </a:cubicBezTo>
                  <a:cubicBezTo>
                    <a:pt x="3172991" y="6661277"/>
                    <a:pt x="3628659" y="6763529"/>
                    <a:pt x="4102171" y="6763529"/>
                  </a:cubicBezTo>
                  <a:cubicBezTo>
                    <a:pt x="4621030" y="6763529"/>
                    <a:pt x="4940657" y="6439515"/>
                    <a:pt x="5506765" y="5818405"/>
                  </a:cubicBezTo>
                  <a:cubicBezTo>
                    <a:pt x="5636225" y="5676365"/>
                    <a:pt x="5770072" y="5529498"/>
                    <a:pt x="5914160" y="5382925"/>
                  </a:cubicBezTo>
                  <a:cubicBezTo>
                    <a:pt x="6290981" y="4999374"/>
                    <a:pt x="6638252" y="4813450"/>
                    <a:pt x="6891758" y="4677848"/>
                  </a:cubicBezTo>
                  <a:cubicBezTo>
                    <a:pt x="7016098" y="4611144"/>
                    <a:pt x="7114398" y="4558629"/>
                    <a:pt x="7158868" y="4511965"/>
                  </a:cubicBezTo>
                  <a:cubicBezTo>
                    <a:pt x="7208604" y="4459742"/>
                    <a:pt x="7260974" y="4341693"/>
                    <a:pt x="7306320" y="4179467"/>
                  </a:cubicBezTo>
                  <a:cubicBezTo>
                    <a:pt x="7422466" y="3764174"/>
                    <a:pt x="7425540" y="3328547"/>
                    <a:pt x="7315828" y="2884730"/>
                  </a:cubicBezTo>
                  <a:cubicBezTo>
                    <a:pt x="7210506" y="2459197"/>
                    <a:pt x="6999129" y="2028984"/>
                    <a:pt x="6704519" y="1640752"/>
                  </a:cubicBezTo>
                  <a:cubicBezTo>
                    <a:pt x="6369826" y="1199861"/>
                    <a:pt x="5943562" y="827136"/>
                    <a:pt x="5471805" y="563096"/>
                  </a:cubicBezTo>
                  <a:cubicBezTo>
                    <a:pt x="5011311" y="305349"/>
                    <a:pt x="4537651" y="169161"/>
                    <a:pt x="4102025" y="169161"/>
                  </a:cubicBezTo>
                  <a:close/>
                  <a:moveTo>
                    <a:pt x="1815426" y="0"/>
                  </a:moveTo>
                  <a:lnTo>
                    <a:pt x="6228114" y="0"/>
                  </a:lnTo>
                  <a:lnTo>
                    <a:pt x="6378838" y="104569"/>
                  </a:lnTo>
                  <a:cubicBezTo>
                    <a:pt x="7701449" y="1070221"/>
                    <a:pt x="8614337" y="2759472"/>
                    <a:pt x="8151535" y="4415712"/>
                  </a:cubicBezTo>
                  <a:cubicBezTo>
                    <a:pt x="7841710" y="5524525"/>
                    <a:pt x="7282330" y="5242495"/>
                    <a:pt x="6540097" y="5998038"/>
                  </a:cubicBezTo>
                  <a:cubicBezTo>
                    <a:pt x="6261706" y="6281367"/>
                    <a:pt x="6008555" y="6583271"/>
                    <a:pt x="5741125" y="6849976"/>
                  </a:cubicBezTo>
                  <a:lnTo>
                    <a:pt x="5732797" y="6858000"/>
                  </a:lnTo>
                  <a:lnTo>
                    <a:pt x="1711956" y="6858000"/>
                  </a:lnTo>
                  <a:lnTo>
                    <a:pt x="1631859" y="6799706"/>
                  </a:lnTo>
                  <a:cubicBezTo>
                    <a:pt x="1402830" y="6623620"/>
                    <a:pt x="1192523" y="6423644"/>
                    <a:pt x="1004515" y="6203417"/>
                  </a:cubicBezTo>
                  <a:cubicBezTo>
                    <a:pt x="378870" y="5470546"/>
                    <a:pt x="0" y="4513427"/>
                    <a:pt x="0" y="3466345"/>
                  </a:cubicBezTo>
                  <a:cubicBezTo>
                    <a:pt x="0" y="2025290"/>
                    <a:pt x="717408" y="754744"/>
                    <a:pt x="1808555" y="448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EDAA96-38BD-4AC0-8E5F-CF74F5C71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0219" y="-3810"/>
              <a:ext cx="8273365" cy="6858000"/>
            </a:xfrm>
            <a:custGeom>
              <a:avLst/>
              <a:gdLst>
                <a:gd name="connsiteX0" fmla="*/ 1616062 w 8273365"/>
                <a:gd name="connsiteY0" fmla="*/ 0 h 6858000"/>
                <a:gd name="connsiteX1" fmla="*/ 3206514 w 8273365"/>
                <a:gd name="connsiteY1" fmla="*/ 0 h 6858000"/>
                <a:gd name="connsiteX2" fmla="*/ 3122517 w 8273365"/>
                <a:gd name="connsiteY2" fmla="*/ 23655 h 6858000"/>
                <a:gd name="connsiteX3" fmla="*/ 1723196 w 8273365"/>
                <a:gd name="connsiteY3" fmla="*/ 880747 h 6858000"/>
                <a:gd name="connsiteX4" fmla="*/ 997786 w 8273365"/>
                <a:gd name="connsiteY4" fmla="*/ 1975811 h 6858000"/>
                <a:gd name="connsiteX5" fmla="*/ 731408 w 8273365"/>
                <a:gd name="connsiteY5" fmla="*/ 3320136 h 6858000"/>
                <a:gd name="connsiteX6" fmla="*/ 952731 w 8273365"/>
                <a:gd name="connsiteY6" fmla="*/ 4550071 h 6858000"/>
                <a:gd name="connsiteX7" fmla="*/ 1560970 w 8273365"/>
                <a:gd name="connsiteY7" fmla="*/ 5582379 h 6858000"/>
                <a:gd name="connsiteX8" fmla="*/ 2685142 w 8273365"/>
                <a:gd name="connsiteY8" fmla="*/ 6445587 h 6858000"/>
                <a:gd name="connsiteX9" fmla="*/ 4102171 w 8273365"/>
                <a:gd name="connsiteY9" fmla="*/ 6763602 h 6858000"/>
                <a:gd name="connsiteX10" fmla="*/ 4840307 w 8273365"/>
                <a:gd name="connsiteY10" fmla="*/ 6518434 h 6858000"/>
                <a:gd name="connsiteX11" fmla="*/ 5614867 w 8273365"/>
                <a:gd name="connsiteY11" fmla="*/ 5770643 h 6858000"/>
                <a:gd name="connsiteX12" fmla="*/ 6018458 w 8273365"/>
                <a:gd name="connsiteY12" fmla="*/ 5339114 h 6858000"/>
                <a:gd name="connsiteX13" fmla="*/ 6960802 w 8273365"/>
                <a:gd name="connsiteY13" fmla="*/ 4660514 h 6858000"/>
                <a:gd name="connsiteX14" fmla="*/ 7264776 w 8273365"/>
                <a:gd name="connsiteY14" fmla="*/ 4466544 h 6858000"/>
                <a:gd name="connsiteX15" fmla="*/ 7447190 w 8273365"/>
                <a:gd name="connsiteY15" fmla="*/ 4072462 h 6858000"/>
                <a:gd name="connsiteX16" fmla="*/ 7457722 w 8273365"/>
                <a:gd name="connsiteY16" fmla="*/ 2703268 h 6858000"/>
                <a:gd name="connsiteX17" fmla="*/ 6820959 w 8273365"/>
                <a:gd name="connsiteY17" fmla="*/ 1406044 h 6858000"/>
                <a:gd name="connsiteX18" fmla="*/ 5543190 w 8273365"/>
                <a:gd name="connsiteY18" fmla="*/ 289185 h 6858000"/>
                <a:gd name="connsiteX19" fmla="*/ 4996775 w 8273365"/>
                <a:gd name="connsiteY19" fmla="*/ 40060 h 6858000"/>
                <a:gd name="connsiteX20" fmla="*/ 4871645 w 8273365"/>
                <a:gd name="connsiteY20" fmla="*/ 0 h 6858000"/>
                <a:gd name="connsiteX21" fmla="*/ 6433093 w 8273365"/>
                <a:gd name="connsiteY21" fmla="*/ 0 h 6858000"/>
                <a:gd name="connsiteX22" fmla="*/ 6564891 w 8273365"/>
                <a:gd name="connsiteY22" fmla="*/ 101152 h 6858000"/>
                <a:gd name="connsiteX23" fmla="*/ 8151535 w 8273365"/>
                <a:gd name="connsiteY23" fmla="*/ 4269504 h 6858000"/>
                <a:gd name="connsiteX24" fmla="*/ 6540097 w 8273365"/>
                <a:gd name="connsiteY24" fmla="*/ 5851830 h 6858000"/>
                <a:gd name="connsiteX25" fmla="*/ 5606037 w 8273365"/>
                <a:gd name="connsiteY25" fmla="*/ 6833938 h 6858000"/>
                <a:gd name="connsiteX26" fmla="*/ 5578888 w 8273365"/>
                <a:gd name="connsiteY26" fmla="*/ 6858000 h 6858000"/>
                <a:gd name="connsiteX27" fmla="*/ 1925521 w 8273365"/>
                <a:gd name="connsiteY27" fmla="*/ 6858000 h 6858000"/>
                <a:gd name="connsiteX28" fmla="*/ 1807085 w 8273365"/>
                <a:gd name="connsiteY28" fmla="*/ 6781026 h 6858000"/>
                <a:gd name="connsiteX29" fmla="*/ 1004515 w 8273365"/>
                <a:gd name="connsiteY29" fmla="*/ 6057209 h 6858000"/>
                <a:gd name="connsiteX30" fmla="*/ 0 w 8273365"/>
                <a:gd name="connsiteY30" fmla="*/ 3320136 h 6858000"/>
                <a:gd name="connsiteX31" fmla="*/ 1492767 w 8273365"/>
                <a:gd name="connsiteY31" fmla="*/ 9861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273365" h="6858000">
                  <a:moveTo>
                    <a:pt x="1616062" y="0"/>
                  </a:moveTo>
                  <a:lnTo>
                    <a:pt x="3206514" y="0"/>
                  </a:lnTo>
                  <a:lnTo>
                    <a:pt x="3122517" y="23655"/>
                  </a:lnTo>
                  <a:cubicBezTo>
                    <a:pt x="2599902" y="185042"/>
                    <a:pt x="2120807" y="476097"/>
                    <a:pt x="1723196" y="880747"/>
                  </a:cubicBezTo>
                  <a:cubicBezTo>
                    <a:pt x="1412348" y="1197008"/>
                    <a:pt x="1168351" y="1565490"/>
                    <a:pt x="997786" y="1975811"/>
                  </a:cubicBezTo>
                  <a:cubicBezTo>
                    <a:pt x="821078" y="2401050"/>
                    <a:pt x="731408" y="2853352"/>
                    <a:pt x="731408" y="3320136"/>
                  </a:cubicBezTo>
                  <a:cubicBezTo>
                    <a:pt x="731408" y="3744353"/>
                    <a:pt x="805864" y="4158182"/>
                    <a:pt x="952731" y="4550071"/>
                  </a:cubicBezTo>
                  <a:cubicBezTo>
                    <a:pt x="1094331" y="4928208"/>
                    <a:pt x="1298980" y="5275627"/>
                    <a:pt x="1560970" y="5582379"/>
                  </a:cubicBezTo>
                  <a:cubicBezTo>
                    <a:pt x="1870793" y="5945304"/>
                    <a:pt x="2259610" y="6243718"/>
                    <a:pt x="2685142" y="6445587"/>
                  </a:cubicBezTo>
                  <a:cubicBezTo>
                    <a:pt x="3130131" y="6656669"/>
                    <a:pt x="3606861" y="6763602"/>
                    <a:pt x="4102171" y="6763602"/>
                  </a:cubicBezTo>
                  <a:cubicBezTo>
                    <a:pt x="4371914" y="6763602"/>
                    <a:pt x="4599528" y="6687974"/>
                    <a:pt x="4840307" y="6518434"/>
                  </a:cubicBezTo>
                  <a:cubicBezTo>
                    <a:pt x="5099811" y="6335729"/>
                    <a:pt x="5349951" y="6061159"/>
                    <a:pt x="5614867" y="5770643"/>
                  </a:cubicBezTo>
                  <a:cubicBezTo>
                    <a:pt x="5743449" y="5629628"/>
                    <a:pt x="5876273" y="5483786"/>
                    <a:pt x="6018458" y="5339114"/>
                  </a:cubicBezTo>
                  <a:cubicBezTo>
                    <a:pt x="6379773" y="4971361"/>
                    <a:pt x="6715635" y="4791728"/>
                    <a:pt x="6960802" y="4660514"/>
                  </a:cubicBezTo>
                  <a:cubicBezTo>
                    <a:pt x="7116154" y="4577280"/>
                    <a:pt x="7206994" y="4527251"/>
                    <a:pt x="7264776" y="4466544"/>
                  </a:cubicBezTo>
                  <a:cubicBezTo>
                    <a:pt x="7332650" y="4395306"/>
                    <a:pt x="7394089" y="4262628"/>
                    <a:pt x="7447190" y="4072462"/>
                  </a:cubicBezTo>
                  <a:cubicBezTo>
                    <a:pt x="7570066" y="3632594"/>
                    <a:pt x="7573576" y="3171954"/>
                    <a:pt x="7457722" y="2703268"/>
                  </a:cubicBezTo>
                  <a:cubicBezTo>
                    <a:pt x="7347718" y="2258572"/>
                    <a:pt x="7127565" y="1810073"/>
                    <a:pt x="6820959" y="1406044"/>
                  </a:cubicBezTo>
                  <a:cubicBezTo>
                    <a:pt x="6474271" y="949207"/>
                    <a:pt x="6032355" y="563024"/>
                    <a:pt x="5543190" y="289185"/>
                  </a:cubicBezTo>
                  <a:cubicBezTo>
                    <a:pt x="5362386" y="187977"/>
                    <a:pt x="5179299" y="104665"/>
                    <a:pt x="4996775" y="40060"/>
                  </a:cubicBezTo>
                  <a:lnTo>
                    <a:pt x="4871645" y="0"/>
                  </a:lnTo>
                  <a:lnTo>
                    <a:pt x="6433093" y="0"/>
                  </a:lnTo>
                  <a:lnTo>
                    <a:pt x="6564891" y="101152"/>
                  </a:lnTo>
                  <a:cubicBezTo>
                    <a:pt x="7785271" y="1084819"/>
                    <a:pt x="8592299" y="2692132"/>
                    <a:pt x="8151535" y="4269504"/>
                  </a:cubicBezTo>
                  <a:cubicBezTo>
                    <a:pt x="7841710" y="5378317"/>
                    <a:pt x="7282330" y="5096287"/>
                    <a:pt x="6540097" y="5851830"/>
                  </a:cubicBezTo>
                  <a:cubicBezTo>
                    <a:pt x="6215307" y="6182380"/>
                    <a:pt x="5924872" y="6538214"/>
                    <a:pt x="5606037" y="6833938"/>
                  </a:cubicBezTo>
                  <a:lnTo>
                    <a:pt x="5578888" y="6858000"/>
                  </a:lnTo>
                  <a:lnTo>
                    <a:pt x="1925521" y="6858000"/>
                  </a:lnTo>
                  <a:lnTo>
                    <a:pt x="1807085" y="6781026"/>
                  </a:lnTo>
                  <a:cubicBezTo>
                    <a:pt x="1509378" y="6576133"/>
                    <a:pt x="1239525" y="6332492"/>
                    <a:pt x="1004515" y="6057209"/>
                  </a:cubicBezTo>
                  <a:cubicBezTo>
                    <a:pt x="378870" y="5324338"/>
                    <a:pt x="0" y="4367220"/>
                    <a:pt x="0" y="3320136"/>
                  </a:cubicBezTo>
                  <a:cubicBezTo>
                    <a:pt x="0" y="2023187"/>
                    <a:pt x="581101" y="864350"/>
                    <a:pt x="1492767" y="9861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000679E-B592-4134-AC05-8EC80BBC4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37594" y="-3810"/>
              <a:ext cx="8219860" cy="6858000"/>
            </a:xfrm>
            <a:custGeom>
              <a:avLst/>
              <a:gdLst>
                <a:gd name="connsiteX0" fmla="*/ 5534366 w 8219860"/>
                <a:gd name="connsiteY0" fmla="*/ 0 h 6858000"/>
                <a:gd name="connsiteX1" fmla="*/ 6263243 w 8219860"/>
                <a:gd name="connsiteY1" fmla="*/ 0 h 6858000"/>
                <a:gd name="connsiteX2" fmla="*/ 6295307 w 8219860"/>
                <a:gd name="connsiteY2" fmla="*/ 21377 h 6858000"/>
                <a:gd name="connsiteX3" fmla="*/ 6907056 w 8219860"/>
                <a:gd name="connsiteY3" fmla="*/ 522976 h 6858000"/>
                <a:gd name="connsiteX4" fmla="*/ 7434107 w 8219860"/>
                <a:gd name="connsiteY4" fmla="*/ 1119513 h 6858000"/>
                <a:gd name="connsiteX5" fmla="*/ 7856130 w 8219860"/>
                <a:gd name="connsiteY5" fmla="*/ 1802940 h 6858000"/>
                <a:gd name="connsiteX6" fmla="*/ 8019380 w 8219860"/>
                <a:gd name="connsiteY6" fmla="*/ 2174201 h 6858000"/>
                <a:gd name="connsiteX7" fmla="*/ 8054634 w 8219860"/>
                <a:gd name="connsiteY7" fmla="*/ 2269723 h 6858000"/>
                <a:gd name="connsiteX8" fmla="*/ 8086962 w 8219860"/>
                <a:gd name="connsiteY8" fmla="*/ 2366562 h 6858000"/>
                <a:gd name="connsiteX9" fmla="*/ 8115633 w 8219860"/>
                <a:gd name="connsiteY9" fmla="*/ 2464717 h 6858000"/>
                <a:gd name="connsiteX10" fmla="*/ 8140794 w 8219860"/>
                <a:gd name="connsiteY10" fmla="*/ 2563895 h 6858000"/>
                <a:gd name="connsiteX11" fmla="*/ 8218615 w 8219860"/>
                <a:gd name="connsiteY11" fmla="*/ 3378975 h 6858000"/>
                <a:gd name="connsiteX12" fmla="*/ 8175170 w 8219860"/>
                <a:gd name="connsiteY12" fmla="*/ 3786370 h 6858000"/>
                <a:gd name="connsiteX13" fmla="*/ 8073943 w 8219860"/>
                <a:gd name="connsiteY13" fmla="*/ 4180891 h 6858000"/>
                <a:gd name="connsiteX14" fmla="*/ 7939071 w 8219860"/>
                <a:gd name="connsiteY14" fmla="*/ 4562246 h 6858000"/>
                <a:gd name="connsiteX15" fmla="*/ 7854229 w 8219860"/>
                <a:gd name="connsiteY15" fmla="*/ 4751828 h 6858000"/>
                <a:gd name="connsiteX16" fmla="*/ 7745102 w 8219860"/>
                <a:gd name="connsiteY16" fmla="*/ 4936435 h 6858000"/>
                <a:gd name="connsiteX17" fmla="*/ 7605403 w 8219860"/>
                <a:gd name="connsiteY17" fmla="*/ 5106852 h 6858000"/>
                <a:gd name="connsiteX18" fmla="*/ 7524949 w 8219860"/>
                <a:gd name="connsiteY18" fmla="*/ 5182481 h 6858000"/>
                <a:gd name="connsiteX19" fmla="*/ 7440106 w 8219860"/>
                <a:gd name="connsiteY19" fmla="*/ 5250208 h 6858000"/>
                <a:gd name="connsiteX20" fmla="*/ 7101758 w 8219860"/>
                <a:gd name="connsiteY20" fmla="*/ 5463633 h 6858000"/>
                <a:gd name="connsiteX21" fmla="*/ 6804366 w 8219860"/>
                <a:gd name="connsiteY21" fmla="*/ 5657895 h 6858000"/>
                <a:gd name="connsiteX22" fmla="*/ 6671103 w 8219860"/>
                <a:gd name="connsiteY22" fmla="*/ 5765704 h 6858000"/>
                <a:gd name="connsiteX23" fmla="*/ 6545887 w 8219860"/>
                <a:gd name="connsiteY23" fmla="*/ 5882583 h 6858000"/>
                <a:gd name="connsiteX24" fmla="*/ 6485473 w 8219860"/>
                <a:gd name="connsiteY24" fmla="*/ 5945046 h 6858000"/>
                <a:gd name="connsiteX25" fmla="*/ 6423303 w 8219860"/>
                <a:gd name="connsiteY25" fmla="*/ 6011604 h 6858000"/>
                <a:gd name="connsiteX26" fmla="*/ 6298672 w 8219860"/>
                <a:gd name="connsiteY26" fmla="*/ 6146768 h 6858000"/>
                <a:gd name="connsiteX27" fmla="*/ 6040923 w 8219860"/>
                <a:gd name="connsiteY27" fmla="*/ 6418997 h 6858000"/>
                <a:gd name="connsiteX28" fmla="*/ 5907662 w 8219860"/>
                <a:gd name="connsiteY28" fmla="*/ 6555769 h 6858000"/>
                <a:gd name="connsiteX29" fmla="*/ 5769864 w 8219860"/>
                <a:gd name="connsiteY29" fmla="*/ 6691081 h 6858000"/>
                <a:gd name="connsiteX30" fmla="*/ 5581270 w 8219860"/>
                <a:gd name="connsiteY30" fmla="*/ 6858000 h 6858000"/>
                <a:gd name="connsiteX31" fmla="*/ 5057635 w 8219860"/>
                <a:gd name="connsiteY31" fmla="*/ 6858000 h 6858000"/>
                <a:gd name="connsiteX32" fmla="*/ 5112401 w 8219860"/>
                <a:gd name="connsiteY32" fmla="*/ 6812805 h 6858000"/>
                <a:gd name="connsiteX33" fmla="*/ 5241495 w 8219860"/>
                <a:gd name="connsiteY33" fmla="*/ 6689617 h 6858000"/>
                <a:gd name="connsiteX34" fmla="*/ 5485639 w 8219860"/>
                <a:gd name="connsiteY34" fmla="*/ 6421192 h 6858000"/>
                <a:gd name="connsiteX35" fmla="*/ 5603981 w 8219860"/>
                <a:gd name="connsiteY35" fmla="*/ 6279592 h 6858000"/>
                <a:gd name="connsiteX36" fmla="*/ 5722615 w 8219860"/>
                <a:gd name="connsiteY36" fmla="*/ 6135503 h 6858000"/>
                <a:gd name="connsiteX37" fmla="*/ 5967636 w 8219860"/>
                <a:gd name="connsiteY37" fmla="*/ 5845135 h 6858000"/>
                <a:gd name="connsiteX38" fmla="*/ 6099583 w 8219860"/>
                <a:gd name="connsiteY38" fmla="*/ 5703828 h 6858000"/>
                <a:gd name="connsiteX39" fmla="*/ 6168189 w 8219860"/>
                <a:gd name="connsiteY39" fmla="*/ 5634490 h 6858000"/>
                <a:gd name="connsiteX40" fmla="*/ 6241769 w 8219860"/>
                <a:gd name="connsiteY40" fmla="*/ 5564129 h 6858000"/>
                <a:gd name="connsiteX41" fmla="*/ 6567684 w 8219860"/>
                <a:gd name="connsiteY41" fmla="*/ 5312962 h 6858000"/>
                <a:gd name="connsiteX42" fmla="*/ 6918466 w 8219860"/>
                <a:gd name="connsiteY42" fmla="*/ 5121628 h 6858000"/>
                <a:gd name="connsiteX43" fmla="*/ 7084202 w 8219860"/>
                <a:gd name="connsiteY43" fmla="*/ 5039856 h 6858000"/>
                <a:gd name="connsiteX44" fmla="*/ 7231508 w 8219860"/>
                <a:gd name="connsiteY44" fmla="*/ 4955159 h 6858000"/>
                <a:gd name="connsiteX45" fmla="*/ 7455757 w 8219860"/>
                <a:gd name="connsiteY45" fmla="*/ 4736907 h 6858000"/>
                <a:gd name="connsiteX46" fmla="*/ 7597796 w 8219860"/>
                <a:gd name="connsiteY46" fmla="*/ 4437761 h 6858000"/>
                <a:gd name="connsiteX47" fmla="*/ 7667720 w 8219860"/>
                <a:gd name="connsiteY47" fmla="*/ 4093562 h 6858000"/>
                <a:gd name="connsiteX48" fmla="*/ 7680008 w 8219860"/>
                <a:gd name="connsiteY48" fmla="*/ 3742632 h 6858000"/>
                <a:gd name="connsiteX49" fmla="*/ 7657188 w 8219860"/>
                <a:gd name="connsiteY49" fmla="*/ 3396237 h 6858000"/>
                <a:gd name="connsiteX50" fmla="*/ 7604818 w 8219860"/>
                <a:gd name="connsiteY50" fmla="*/ 3055255 h 6858000"/>
                <a:gd name="connsiteX51" fmla="*/ 7522900 w 8219860"/>
                <a:gd name="connsiteY51" fmla="*/ 2720270 h 6858000"/>
                <a:gd name="connsiteX52" fmla="*/ 7299968 w 8219860"/>
                <a:gd name="connsiteY52" fmla="*/ 2062442 h 6858000"/>
                <a:gd name="connsiteX53" fmla="*/ 6971566 w 8219860"/>
                <a:gd name="connsiteY53" fmla="*/ 1438698 h 6858000"/>
                <a:gd name="connsiteX54" fmla="*/ 6771307 w 8219860"/>
                <a:gd name="connsiteY54" fmla="*/ 1144380 h 6858000"/>
                <a:gd name="connsiteX55" fmla="*/ 6547935 w 8219860"/>
                <a:gd name="connsiteY55" fmla="*/ 865129 h 6858000"/>
                <a:gd name="connsiteX56" fmla="*/ 6037997 w 8219860"/>
                <a:gd name="connsiteY56" fmla="*/ 359872 h 6858000"/>
                <a:gd name="connsiteX57" fmla="*/ 5602369 w 8219860"/>
                <a:gd name="connsiteY57" fmla="*/ 40572 h 6858000"/>
                <a:gd name="connsiteX58" fmla="*/ 1689206 w 8219860"/>
                <a:gd name="connsiteY58" fmla="*/ 0 h 6858000"/>
                <a:gd name="connsiteX59" fmla="*/ 2580244 w 8219860"/>
                <a:gd name="connsiteY59" fmla="*/ 0 h 6858000"/>
                <a:gd name="connsiteX60" fmla="*/ 2556490 w 8219860"/>
                <a:gd name="connsiteY60" fmla="*/ 13997 h 6858000"/>
                <a:gd name="connsiteX61" fmla="*/ 2125407 w 8219860"/>
                <a:gd name="connsiteY61" fmla="*/ 323156 h 6858000"/>
                <a:gd name="connsiteX62" fmla="*/ 1859322 w 8219860"/>
                <a:gd name="connsiteY62" fmla="*/ 553842 h 6858000"/>
                <a:gd name="connsiteX63" fmla="*/ 1607425 w 8219860"/>
                <a:gd name="connsiteY63" fmla="*/ 799741 h 6858000"/>
                <a:gd name="connsiteX64" fmla="*/ 861829 w 8219860"/>
                <a:gd name="connsiteY64" fmla="*/ 1987400 h 6858000"/>
                <a:gd name="connsiteX65" fmla="*/ 661422 w 8219860"/>
                <a:gd name="connsiteY65" fmla="*/ 2660149 h 6858000"/>
                <a:gd name="connsiteX66" fmla="*/ 608323 w 8219860"/>
                <a:gd name="connsiteY66" fmla="*/ 3006544 h 6858000"/>
                <a:gd name="connsiteX67" fmla="*/ 584625 w 8219860"/>
                <a:gd name="connsiteY67" fmla="*/ 3355571 h 6858000"/>
                <a:gd name="connsiteX68" fmla="*/ 589891 w 8219860"/>
                <a:gd name="connsiteY68" fmla="*/ 3705330 h 6858000"/>
                <a:gd name="connsiteX69" fmla="*/ 623389 w 8219860"/>
                <a:gd name="connsiteY69" fmla="*/ 4053626 h 6858000"/>
                <a:gd name="connsiteX70" fmla="*/ 787078 w 8219860"/>
                <a:gd name="connsiteY70" fmla="*/ 4735736 h 6858000"/>
                <a:gd name="connsiteX71" fmla="*/ 1081251 w 8219860"/>
                <a:gd name="connsiteY71" fmla="*/ 5376742 h 6858000"/>
                <a:gd name="connsiteX72" fmla="*/ 1274196 w 8219860"/>
                <a:gd name="connsiteY72" fmla="*/ 5674278 h 6858000"/>
                <a:gd name="connsiteX73" fmla="*/ 1381274 w 8219860"/>
                <a:gd name="connsiteY73" fmla="*/ 5816170 h 6858000"/>
                <a:gd name="connsiteX74" fmla="*/ 1495959 w 8219860"/>
                <a:gd name="connsiteY74" fmla="*/ 5953677 h 6858000"/>
                <a:gd name="connsiteX75" fmla="*/ 2013356 w 8219860"/>
                <a:gd name="connsiteY75" fmla="*/ 6450448 h 6858000"/>
                <a:gd name="connsiteX76" fmla="*/ 2083865 w 8219860"/>
                <a:gd name="connsiteY76" fmla="*/ 6506327 h 6858000"/>
                <a:gd name="connsiteX77" fmla="*/ 2155688 w 8219860"/>
                <a:gd name="connsiteY77" fmla="*/ 6560744 h 6858000"/>
                <a:gd name="connsiteX78" fmla="*/ 2228537 w 8219860"/>
                <a:gd name="connsiteY78" fmla="*/ 6613844 h 6858000"/>
                <a:gd name="connsiteX79" fmla="*/ 2302700 w 8219860"/>
                <a:gd name="connsiteY79" fmla="*/ 6665190 h 6858000"/>
                <a:gd name="connsiteX80" fmla="*/ 2610915 w 8219860"/>
                <a:gd name="connsiteY80" fmla="*/ 6853454 h 6858000"/>
                <a:gd name="connsiteX81" fmla="*/ 2619731 w 8219860"/>
                <a:gd name="connsiteY81" fmla="*/ 6858000 h 6858000"/>
                <a:gd name="connsiteX82" fmla="*/ 1931408 w 8219860"/>
                <a:gd name="connsiteY82" fmla="*/ 6858000 h 6858000"/>
                <a:gd name="connsiteX83" fmla="*/ 1782231 w 8219860"/>
                <a:gd name="connsiteY83" fmla="*/ 6759101 h 6858000"/>
                <a:gd name="connsiteX84" fmla="*/ 1179844 w 8219860"/>
                <a:gd name="connsiteY84" fmla="*/ 6247262 h 6858000"/>
                <a:gd name="connsiteX85" fmla="*/ 677221 w 8219860"/>
                <a:gd name="connsiteY85" fmla="*/ 5628784 h 6858000"/>
                <a:gd name="connsiteX86" fmla="*/ 302740 w 8219860"/>
                <a:gd name="connsiteY86" fmla="*/ 4919612 h 6858000"/>
                <a:gd name="connsiteX87" fmla="*/ 71615 w 8219860"/>
                <a:gd name="connsiteY87" fmla="*/ 4147685 h 6858000"/>
                <a:gd name="connsiteX88" fmla="*/ 14420 w 8219860"/>
                <a:gd name="connsiteY88" fmla="*/ 3747313 h 6858000"/>
                <a:gd name="connsiteX89" fmla="*/ 815 w 8219860"/>
                <a:gd name="connsiteY89" fmla="*/ 3342991 h 6858000"/>
                <a:gd name="connsiteX90" fmla="*/ 29340 w 8219860"/>
                <a:gd name="connsiteY90" fmla="*/ 2939692 h 6858000"/>
                <a:gd name="connsiteX91" fmla="*/ 97946 w 8219860"/>
                <a:gd name="connsiteY91" fmla="*/ 2541660 h 6858000"/>
                <a:gd name="connsiteX92" fmla="*/ 341358 w 8219860"/>
                <a:gd name="connsiteY92" fmla="*/ 1774268 h 6858000"/>
                <a:gd name="connsiteX93" fmla="*/ 1212758 w 8219860"/>
                <a:gd name="connsiteY93" fmla="*/ 432721 h 6858000"/>
                <a:gd name="connsiteX94" fmla="*/ 1499908 w 8219860"/>
                <a:gd name="connsiteY94" fmla="*/ 150982 h 6858000"/>
                <a:gd name="connsiteX95" fmla="*/ 1655863 w 8219860"/>
                <a:gd name="connsiteY95" fmla="*/ 2359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219860" h="6858000">
                  <a:moveTo>
                    <a:pt x="5534366" y="0"/>
                  </a:moveTo>
                  <a:lnTo>
                    <a:pt x="6263243" y="0"/>
                  </a:lnTo>
                  <a:lnTo>
                    <a:pt x="6295307" y="21377"/>
                  </a:lnTo>
                  <a:cubicBezTo>
                    <a:pt x="6511218" y="172340"/>
                    <a:pt x="6716597" y="339247"/>
                    <a:pt x="6907056" y="522976"/>
                  </a:cubicBezTo>
                  <a:cubicBezTo>
                    <a:pt x="7097514" y="706706"/>
                    <a:pt x="7274807" y="905503"/>
                    <a:pt x="7434107" y="1119513"/>
                  </a:cubicBezTo>
                  <a:cubicBezTo>
                    <a:pt x="7593992" y="1333084"/>
                    <a:pt x="7735155" y="1562014"/>
                    <a:pt x="7856130" y="1802940"/>
                  </a:cubicBezTo>
                  <a:cubicBezTo>
                    <a:pt x="7916105" y="1923621"/>
                    <a:pt x="7970376" y="2047668"/>
                    <a:pt x="8019380" y="2174201"/>
                  </a:cubicBezTo>
                  <a:cubicBezTo>
                    <a:pt x="8031375" y="2205944"/>
                    <a:pt x="8043808" y="2237541"/>
                    <a:pt x="8054634" y="2269723"/>
                  </a:cubicBezTo>
                  <a:lnTo>
                    <a:pt x="8086962" y="2366562"/>
                  </a:lnTo>
                  <a:lnTo>
                    <a:pt x="8115633" y="2464717"/>
                  </a:lnTo>
                  <a:cubicBezTo>
                    <a:pt x="8124995" y="2497484"/>
                    <a:pt x="8132602" y="2530836"/>
                    <a:pt x="8140794" y="2563895"/>
                  </a:cubicBezTo>
                  <a:cubicBezTo>
                    <a:pt x="8203402" y="2829836"/>
                    <a:pt x="8225636" y="3105576"/>
                    <a:pt x="8218615" y="3378975"/>
                  </a:cubicBezTo>
                  <a:cubicBezTo>
                    <a:pt x="8214958" y="3515749"/>
                    <a:pt x="8200476" y="3652229"/>
                    <a:pt x="8175170" y="3786370"/>
                  </a:cubicBezTo>
                  <a:cubicBezTo>
                    <a:pt x="8149716" y="3920510"/>
                    <a:pt x="8114462" y="4052163"/>
                    <a:pt x="8073943" y="4180891"/>
                  </a:cubicBezTo>
                  <a:cubicBezTo>
                    <a:pt x="8033570" y="4309911"/>
                    <a:pt x="7990270" y="4435421"/>
                    <a:pt x="7939071" y="4562246"/>
                  </a:cubicBezTo>
                  <a:cubicBezTo>
                    <a:pt x="7913472" y="4625587"/>
                    <a:pt x="7885678" y="4688926"/>
                    <a:pt x="7854229" y="4751828"/>
                  </a:cubicBezTo>
                  <a:cubicBezTo>
                    <a:pt x="7822193" y="4814437"/>
                    <a:pt x="7786792" y="4876752"/>
                    <a:pt x="7745102" y="4936435"/>
                  </a:cubicBezTo>
                  <a:cubicBezTo>
                    <a:pt x="7703998" y="4996411"/>
                    <a:pt x="7657040" y="5053899"/>
                    <a:pt x="7605403" y="5106852"/>
                  </a:cubicBezTo>
                  <a:cubicBezTo>
                    <a:pt x="7579512" y="5133183"/>
                    <a:pt x="7552596" y="5158489"/>
                    <a:pt x="7524949" y="5182481"/>
                  </a:cubicBezTo>
                  <a:cubicBezTo>
                    <a:pt x="7497301" y="5206323"/>
                    <a:pt x="7468776" y="5228704"/>
                    <a:pt x="7440106" y="5250208"/>
                  </a:cubicBezTo>
                  <a:cubicBezTo>
                    <a:pt x="7324836" y="5335930"/>
                    <a:pt x="7208103" y="5400146"/>
                    <a:pt x="7101758" y="5463633"/>
                  </a:cubicBezTo>
                  <a:cubicBezTo>
                    <a:pt x="6994825" y="5526533"/>
                    <a:pt x="6896230" y="5588996"/>
                    <a:pt x="6804366" y="5657895"/>
                  </a:cubicBezTo>
                  <a:cubicBezTo>
                    <a:pt x="6758141" y="5691978"/>
                    <a:pt x="6713965" y="5728110"/>
                    <a:pt x="6671103" y="5765704"/>
                  </a:cubicBezTo>
                  <a:cubicBezTo>
                    <a:pt x="6627952" y="5802860"/>
                    <a:pt x="6586408" y="5842209"/>
                    <a:pt x="6545887" y="5882583"/>
                  </a:cubicBezTo>
                  <a:cubicBezTo>
                    <a:pt x="6525407" y="5903062"/>
                    <a:pt x="6506245" y="5923103"/>
                    <a:pt x="6485473" y="5945046"/>
                  </a:cubicBezTo>
                  <a:lnTo>
                    <a:pt x="6423303" y="6011604"/>
                  </a:lnTo>
                  <a:lnTo>
                    <a:pt x="6298672" y="6146768"/>
                  </a:lnTo>
                  <a:cubicBezTo>
                    <a:pt x="6214853" y="6237315"/>
                    <a:pt x="6128400" y="6327572"/>
                    <a:pt x="6040923" y="6418997"/>
                  </a:cubicBezTo>
                  <a:cubicBezTo>
                    <a:pt x="5997186" y="6464637"/>
                    <a:pt x="5952569" y="6510130"/>
                    <a:pt x="5907662" y="6555769"/>
                  </a:cubicBezTo>
                  <a:cubicBezTo>
                    <a:pt x="5862460" y="6601118"/>
                    <a:pt x="5816528" y="6646172"/>
                    <a:pt x="5769864" y="6691081"/>
                  </a:cubicBezTo>
                  <a:lnTo>
                    <a:pt x="5581270" y="6858000"/>
                  </a:lnTo>
                  <a:lnTo>
                    <a:pt x="5057635" y="6858000"/>
                  </a:lnTo>
                  <a:lnTo>
                    <a:pt x="5112401" y="6812805"/>
                  </a:lnTo>
                  <a:cubicBezTo>
                    <a:pt x="5156505" y="6773364"/>
                    <a:pt x="5199439" y="6732113"/>
                    <a:pt x="5241495" y="6689617"/>
                  </a:cubicBezTo>
                  <a:cubicBezTo>
                    <a:pt x="5325753" y="6604628"/>
                    <a:pt x="5405916" y="6513934"/>
                    <a:pt x="5485639" y="6421192"/>
                  </a:cubicBezTo>
                  <a:cubicBezTo>
                    <a:pt x="5525427" y="6374674"/>
                    <a:pt x="5564631" y="6327425"/>
                    <a:pt x="5603981" y="6279592"/>
                  </a:cubicBezTo>
                  <a:lnTo>
                    <a:pt x="5722615" y="6135503"/>
                  </a:lnTo>
                  <a:cubicBezTo>
                    <a:pt x="5802339" y="6038957"/>
                    <a:pt x="5882062" y="5940510"/>
                    <a:pt x="5967636" y="5845135"/>
                  </a:cubicBezTo>
                  <a:cubicBezTo>
                    <a:pt x="6010496" y="5797446"/>
                    <a:pt x="6054381" y="5750345"/>
                    <a:pt x="6099583" y="5703828"/>
                  </a:cubicBezTo>
                  <a:lnTo>
                    <a:pt x="6168189" y="5634490"/>
                  </a:lnTo>
                  <a:cubicBezTo>
                    <a:pt x="6191300" y="5611524"/>
                    <a:pt x="6216754" y="5587094"/>
                    <a:pt x="6241769" y="5564129"/>
                  </a:cubicBezTo>
                  <a:cubicBezTo>
                    <a:pt x="6342117" y="5470948"/>
                    <a:pt x="6452414" y="5386688"/>
                    <a:pt x="6567684" y="5312962"/>
                  </a:cubicBezTo>
                  <a:cubicBezTo>
                    <a:pt x="6682806" y="5238945"/>
                    <a:pt x="6803635" y="5177360"/>
                    <a:pt x="6918466" y="5121628"/>
                  </a:cubicBezTo>
                  <a:cubicBezTo>
                    <a:pt x="6975808" y="5093833"/>
                    <a:pt x="7031688" y="5067211"/>
                    <a:pt x="7084202" y="5039856"/>
                  </a:cubicBezTo>
                  <a:cubicBezTo>
                    <a:pt x="7136864" y="5012793"/>
                    <a:pt x="7186453" y="4985439"/>
                    <a:pt x="7231508" y="4955159"/>
                  </a:cubicBezTo>
                  <a:cubicBezTo>
                    <a:pt x="7322202" y="4895476"/>
                    <a:pt x="7395635" y="4824530"/>
                    <a:pt x="7455757" y="4736907"/>
                  </a:cubicBezTo>
                  <a:cubicBezTo>
                    <a:pt x="7515440" y="4649431"/>
                    <a:pt x="7562543" y="4547326"/>
                    <a:pt x="7597796" y="4437761"/>
                  </a:cubicBezTo>
                  <a:cubicBezTo>
                    <a:pt x="7632758" y="4328343"/>
                    <a:pt x="7655139" y="4210293"/>
                    <a:pt x="7667720" y="4093562"/>
                  </a:cubicBezTo>
                  <a:cubicBezTo>
                    <a:pt x="7679860" y="3976389"/>
                    <a:pt x="7682494" y="3858925"/>
                    <a:pt x="7680008" y="3742632"/>
                  </a:cubicBezTo>
                  <a:cubicBezTo>
                    <a:pt x="7676350" y="3626192"/>
                    <a:pt x="7668451" y="3510776"/>
                    <a:pt x="7657188" y="3396237"/>
                  </a:cubicBezTo>
                  <a:cubicBezTo>
                    <a:pt x="7645923" y="3281699"/>
                    <a:pt x="7628808" y="3167745"/>
                    <a:pt x="7604818" y="3055255"/>
                  </a:cubicBezTo>
                  <a:cubicBezTo>
                    <a:pt x="7581120" y="2942618"/>
                    <a:pt x="7552888" y="2831298"/>
                    <a:pt x="7522900" y="2720270"/>
                  </a:cubicBezTo>
                  <a:cubicBezTo>
                    <a:pt x="7462926" y="2498361"/>
                    <a:pt x="7392418" y="2277038"/>
                    <a:pt x="7299968" y="2062442"/>
                  </a:cubicBezTo>
                  <a:cubicBezTo>
                    <a:pt x="7207518" y="1847847"/>
                    <a:pt x="7097514" y="1639104"/>
                    <a:pt x="6971566" y="1438698"/>
                  </a:cubicBezTo>
                  <a:cubicBezTo>
                    <a:pt x="6908226" y="1338642"/>
                    <a:pt x="6841668" y="1240340"/>
                    <a:pt x="6771307" y="1144380"/>
                  </a:cubicBezTo>
                  <a:cubicBezTo>
                    <a:pt x="6700945" y="1048419"/>
                    <a:pt x="6625903" y="955677"/>
                    <a:pt x="6547935" y="865129"/>
                  </a:cubicBezTo>
                  <a:cubicBezTo>
                    <a:pt x="6392438" y="683740"/>
                    <a:pt x="6221873" y="514199"/>
                    <a:pt x="6037997" y="359872"/>
                  </a:cubicBezTo>
                  <a:cubicBezTo>
                    <a:pt x="5900420" y="243689"/>
                    <a:pt x="5754861" y="136638"/>
                    <a:pt x="5602369" y="40572"/>
                  </a:cubicBezTo>
                  <a:close/>
                  <a:moveTo>
                    <a:pt x="1689206" y="0"/>
                  </a:moveTo>
                  <a:lnTo>
                    <a:pt x="2580244" y="0"/>
                  </a:lnTo>
                  <a:lnTo>
                    <a:pt x="2556490" y="13997"/>
                  </a:lnTo>
                  <a:cubicBezTo>
                    <a:pt x="2405637" y="107875"/>
                    <a:pt x="2262108" y="212018"/>
                    <a:pt x="2125407" y="323156"/>
                  </a:cubicBezTo>
                  <a:cubicBezTo>
                    <a:pt x="2033982" y="397174"/>
                    <a:pt x="1946944" y="475874"/>
                    <a:pt x="1859322" y="553842"/>
                  </a:cubicBezTo>
                  <a:cubicBezTo>
                    <a:pt x="1771699" y="631664"/>
                    <a:pt x="1686271" y="712557"/>
                    <a:pt x="1607425" y="799741"/>
                  </a:cubicBezTo>
                  <a:cubicBezTo>
                    <a:pt x="1289847" y="1146281"/>
                    <a:pt x="1036342" y="1551627"/>
                    <a:pt x="861829" y="1987400"/>
                  </a:cubicBezTo>
                  <a:cubicBezTo>
                    <a:pt x="774499" y="2205213"/>
                    <a:pt x="707062" y="2430780"/>
                    <a:pt x="661422" y="2660149"/>
                  </a:cubicBezTo>
                  <a:cubicBezTo>
                    <a:pt x="638750" y="2774834"/>
                    <a:pt x="621196" y="2890541"/>
                    <a:pt x="608323" y="3006544"/>
                  </a:cubicBezTo>
                  <a:cubicBezTo>
                    <a:pt x="595888" y="3122545"/>
                    <a:pt x="587990" y="3239131"/>
                    <a:pt x="584625" y="3355571"/>
                  </a:cubicBezTo>
                  <a:cubicBezTo>
                    <a:pt x="581699" y="3472156"/>
                    <a:pt x="582578" y="3588890"/>
                    <a:pt x="589891" y="3705330"/>
                  </a:cubicBezTo>
                  <a:cubicBezTo>
                    <a:pt x="595742" y="3821770"/>
                    <a:pt x="607591" y="3937917"/>
                    <a:pt x="623389" y="4053626"/>
                  </a:cubicBezTo>
                  <a:cubicBezTo>
                    <a:pt x="655864" y="4284896"/>
                    <a:pt x="709988" y="4513828"/>
                    <a:pt x="787078" y="4735736"/>
                  </a:cubicBezTo>
                  <a:cubicBezTo>
                    <a:pt x="864023" y="4957499"/>
                    <a:pt x="962324" y="5172825"/>
                    <a:pt x="1081251" y="5376742"/>
                  </a:cubicBezTo>
                  <a:cubicBezTo>
                    <a:pt x="1140934" y="5478553"/>
                    <a:pt x="1205152" y="5578172"/>
                    <a:pt x="1274196" y="5674278"/>
                  </a:cubicBezTo>
                  <a:cubicBezTo>
                    <a:pt x="1308571" y="5722552"/>
                    <a:pt x="1344557" y="5769654"/>
                    <a:pt x="1381274" y="5816170"/>
                  </a:cubicBezTo>
                  <a:cubicBezTo>
                    <a:pt x="1418575" y="5862543"/>
                    <a:pt x="1456608" y="5908622"/>
                    <a:pt x="1495959" y="5953677"/>
                  </a:cubicBezTo>
                  <a:cubicBezTo>
                    <a:pt x="1652919" y="6133894"/>
                    <a:pt x="1826555" y="6300071"/>
                    <a:pt x="2013356" y="6450448"/>
                  </a:cubicBezTo>
                  <a:cubicBezTo>
                    <a:pt x="2037053" y="6468879"/>
                    <a:pt x="2060020" y="6488188"/>
                    <a:pt x="2083865" y="6506327"/>
                  </a:cubicBezTo>
                  <a:lnTo>
                    <a:pt x="2155688" y="6560744"/>
                  </a:lnTo>
                  <a:lnTo>
                    <a:pt x="2228537" y="6613844"/>
                  </a:lnTo>
                  <a:lnTo>
                    <a:pt x="2302700" y="6665190"/>
                  </a:lnTo>
                  <a:cubicBezTo>
                    <a:pt x="2402465" y="6732186"/>
                    <a:pt x="2505008" y="6795525"/>
                    <a:pt x="2610915" y="6853454"/>
                  </a:cubicBezTo>
                  <a:lnTo>
                    <a:pt x="2619731" y="6858000"/>
                  </a:lnTo>
                  <a:lnTo>
                    <a:pt x="1931408" y="6858000"/>
                  </a:lnTo>
                  <a:lnTo>
                    <a:pt x="1782231" y="6759101"/>
                  </a:lnTo>
                  <a:cubicBezTo>
                    <a:pt x="1566612" y="6607846"/>
                    <a:pt x="1365329" y="6435527"/>
                    <a:pt x="1179844" y="6247262"/>
                  </a:cubicBezTo>
                  <a:cubicBezTo>
                    <a:pt x="994506" y="6059437"/>
                    <a:pt x="824235" y="5851280"/>
                    <a:pt x="677221" y="5628784"/>
                  </a:cubicBezTo>
                  <a:cubicBezTo>
                    <a:pt x="530062" y="5405851"/>
                    <a:pt x="404700" y="5167998"/>
                    <a:pt x="302740" y="4919612"/>
                  </a:cubicBezTo>
                  <a:cubicBezTo>
                    <a:pt x="200636" y="4671373"/>
                    <a:pt x="123692" y="4412162"/>
                    <a:pt x="71615" y="4147685"/>
                  </a:cubicBezTo>
                  <a:cubicBezTo>
                    <a:pt x="45285" y="4015446"/>
                    <a:pt x="26854" y="3881599"/>
                    <a:pt x="14420" y="3747313"/>
                  </a:cubicBezTo>
                  <a:cubicBezTo>
                    <a:pt x="3595" y="3612880"/>
                    <a:pt x="-2256" y="3477862"/>
                    <a:pt x="815" y="3342991"/>
                  </a:cubicBezTo>
                  <a:cubicBezTo>
                    <a:pt x="3156" y="3208119"/>
                    <a:pt x="12811" y="3073394"/>
                    <a:pt x="29340" y="2939692"/>
                  </a:cubicBezTo>
                  <a:cubicBezTo>
                    <a:pt x="45578" y="2805845"/>
                    <a:pt x="68690" y="2673022"/>
                    <a:pt x="97946" y="2541660"/>
                  </a:cubicBezTo>
                  <a:cubicBezTo>
                    <a:pt x="156167" y="2278939"/>
                    <a:pt x="237791" y="2021777"/>
                    <a:pt x="341358" y="1774268"/>
                  </a:cubicBezTo>
                  <a:cubicBezTo>
                    <a:pt x="548640" y="1279252"/>
                    <a:pt x="844567" y="822415"/>
                    <a:pt x="1212758" y="432721"/>
                  </a:cubicBezTo>
                  <a:cubicBezTo>
                    <a:pt x="1305208" y="335736"/>
                    <a:pt x="1399705" y="240506"/>
                    <a:pt x="1499908" y="150982"/>
                  </a:cubicBezTo>
                  <a:cubicBezTo>
                    <a:pt x="1550010" y="106294"/>
                    <a:pt x="1602232" y="64018"/>
                    <a:pt x="1655863" y="2359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2EF310-93E6-4F72-B482-07BF5CFBB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65807" y="-3810"/>
              <a:ext cx="8870393" cy="6858000"/>
            </a:xfrm>
            <a:custGeom>
              <a:avLst/>
              <a:gdLst>
                <a:gd name="connsiteX0" fmla="*/ 6200652 w 8899328"/>
                <a:gd name="connsiteY0" fmla="*/ 0 h 6858000"/>
                <a:gd name="connsiteX1" fmla="*/ 7036991 w 8899328"/>
                <a:gd name="connsiteY1" fmla="*/ 0 h 6858000"/>
                <a:gd name="connsiteX2" fmla="*/ 7111956 w 8899328"/>
                <a:gd name="connsiteY2" fmla="*/ 52444 h 6858000"/>
                <a:gd name="connsiteX3" fmla="*/ 8899328 w 8899328"/>
                <a:gd name="connsiteY3" fmla="*/ 3560285 h 6858000"/>
                <a:gd name="connsiteX4" fmla="*/ 7441506 w 8899328"/>
                <a:gd name="connsiteY4" fmla="*/ 6800585 h 6858000"/>
                <a:gd name="connsiteX5" fmla="*/ 7374130 w 8899328"/>
                <a:gd name="connsiteY5" fmla="*/ 6858000 h 6858000"/>
                <a:gd name="connsiteX6" fmla="*/ 5835221 w 8899328"/>
                <a:gd name="connsiteY6" fmla="*/ 6858000 h 6858000"/>
                <a:gd name="connsiteX7" fmla="*/ 5891385 w 8899328"/>
                <a:gd name="connsiteY7" fmla="*/ 6810175 h 6858000"/>
                <a:gd name="connsiteX8" fmla="*/ 6032854 w 8899328"/>
                <a:gd name="connsiteY8" fmla="*/ 6677494 h 6858000"/>
                <a:gd name="connsiteX9" fmla="*/ 6170584 w 8899328"/>
                <a:gd name="connsiteY9" fmla="*/ 6539762 h 6858000"/>
                <a:gd name="connsiteX10" fmla="*/ 6305296 w 8899328"/>
                <a:gd name="connsiteY10" fmla="*/ 6398150 h 6858000"/>
                <a:gd name="connsiteX11" fmla="*/ 6572709 w 8899328"/>
                <a:gd name="connsiteY11" fmla="*/ 6110468 h 6858000"/>
                <a:gd name="connsiteX12" fmla="*/ 6707707 w 8899328"/>
                <a:gd name="connsiteY12" fmla="*/ 5966410 h 6858000"/>
                <a:gd name="connsiteX13" fmla="*/ 6846876 w 8899328"/>
                <a:gd name="connsiteY13" fmla="*/ 5823934 h 6858000"/>
                <a:gd name="connsiteX14" fmla="*/ 7497863 w 8899328"/>
                <a:gd name="connsiteY14" fmla="*/ 5348633 h 6858000"/>
                <a:gd name="connsiteX15" fmla="*/ 7825226 w 8899328"/>
                <a:gd name="connsiteY15" fmla="*/ 5147788 h 6858000"/>
                <a:gd name="connsiteX16" fmla="*/ 8071216 w 8899328"/>
                <a:gd name="connsiteY16" fmla="*/ 4893890 h 6858000"/>
                <a:gd name="connsiteX17" fmla="*/ 8224043 w 8899328"/>
                <a:gd name="connsiteY17" fmla="*/ 4570985 h 6858000"/>
                <a:gd name="connsiteX18" fmla="*/ 8315049 w 8899328"/>
                <a:gd name="connsiteY18" fmla="*/ 4212279 h 6858000"/>
                <a:gd name="connsiteX19" fmla="*/ 8330721 w 8899328"/>
                <a:gd name="connsiteY19" fmla="*/ 4120699 h 6858000"/>
                <a:gd name="connsiteX20" fmla="*/ 8343947 w 8899328"/>
                <a:gd name="connsiteY20" fmla="*/ 4028973 h 6858000"/>
                <a:gd name="connsiteX21" fmla="*/ 8353867 w 8899328"/>
                <a:gd name="connsiteY21" fmla="*/ 3936961 h 6858000"/>
                <a:gd name="connsiteX22" fmla="*/ 8361055 w 8899328"/>
                <a:gd name="connsiteY22" fmla="*/ 3844661 h 6858000"/>
                <a:gd name="connsiteX23" fmla="*/ 8365083 w 8899328"/>
                <a:gd name="connsiteY23" fmla="*/ 3475748 h 6858000"/>
                <a:gd name="connsiteX24" fmla="*/ 8359475 w 8899328"/>
                <a:gd name="connsiteY24" fmla="*/ 3383736 h 6858000"/>
                <a:gd name="connsiteX25" fmla="*/ 8350992 w 8899328"/>
                <a:gd name="connsiteY25" fmla="*/ 3292012 h 6858000"/>
                <a:gd name="connsiteX26" fmla="*/ 8340497 w 8899328"/>
                <a:gd name="connsiteY26" fmla="*/ 3200431 h 6858000"/>
                <a:gd name="connsiteX27" fmla="*/ 8327557 w 8899328"/>
                <a:gd name="connsiteY27" fmla="*/ 3109137 h 6858000"/>
                <a:gd name="connsiteX28" fmla="*/ 8252222 w 8899328"/>
                <a:gd name="connsiteY28" fmla="*/ 2747843 h 6858000"/>
                <a:gd name="connsiteX29" fmla="*/ 7998038 w 8899328"/>
                <a:gd name="connsiteY29" fmla="*/ 2051137 h 6858000"/>
                <a:gd name="connsiteX30" fmla="*/ 7825803 w 8899328"/>
                <a:gd name="connsiteY30" fmla="*/ 1719174 h 6858000"/>
                <a:gd name="connsiteX31" fmla="*/ 7627401 w 8899328"/>
                <a:gd name="connsiteY31" fmla="*/ 1399431 h 6858000"/>
                <a:gd name="connsiteX32" fmla="*/ 7404557 w 8899328"/>
                <a:gd name="connsiteY32" fmla="*/ 1093490 h 6858000"/>
                <a:gd name="connsiteX33" fmla="*/ 7157849 w 8899328"/>
                <a:gd name="connsiteY33" fmla="*/ 803362 h 6858000"/>
                <a:gd name="connsiteX34" fmla="*/ 6889001 w 8899328"/>
                <a:gd name="connsiteY34" fmla="*/ 530489 h 6858000"/>
                <a:gd name="connsiteX35" fmla="*/ 6597149 w 8899328"/>
                <a:gd name="connsiteY35" fmla="*/ 279180 h 6858000"/>
                <a:gd name="connsiteX36" fmla="*/ 6283731 w 8899328"/>
                <a:gd name="connsiteY36" fmla="*/ 51736 h 6858000"/>
                <a:gd name="connsiteX37" fmla="*/ 1862338 w 8899328"/>
                <a:gd name="connsiteY37" fmla="*/ 0 h 6858000"/>
                <a:gd name="connsiteX38" fmla="*/ 2555184 w 8899328"/>
                <a:gd name="connsiteY38" fmla="*/ 0 h 6858000"/>
                <a:gd name="connsiteX39" fmla="*/ 2420890 w 8899328"/>
                <a:gd name="connsiteY39" fmla="*/ 86030 h 6858000"/>
                <a:gd name="connsiteX40" fmla="*/ 1703381 w 8899328"/>
                <a:gd name="connsiteY40" fmla="*/ 715375 h 6858000"/>
                <a:gd name="connsiteX41" fmla="*/ 923719 w 8899328"/>
                <a:gd name="connsiteY41" fmla="*/ 1986010 h 6858000"/>
                <a:gd name="connsiteX42" fmla="*/ 717122 w 8899328"/>
                <a:gd name="connsiteY42" fmla="*/ 2694936 h 6858000"/>
                <a:gd name="connsiteX43" fmla="*/ 646244 w 8899328"/>
                <a:gd name="connsiteY43" fmla="*/ 3427730 h 6858000"/>
                <a:gd name="connsiteX44" fmla="*/ 707346 w 8899328"/>
                <a:gd name="connsiteY44" fmla="*/ 4160522 h 6858000"/>
                <a:gd name="connsiteX45" fmla="*/ 902872 w 8899328"/>
                <a:gd name="connsiteY45" fmla="*/ 4869880 h 6858000"/>
                <a:gd name="connsiteX46" fmla="*/ 1677359 w 8899328"/>
                <a:gd name="connsiteY46" fmla="*/ 6124701 h 6858000"/>
                <a:gd name="connsiteX47" fmla="*/ 2547624 w 8899328"/>
                <a:gd name="connsiteY47" fmla="*/ 6829930 h 6858000"/>
                <a:gd name="connsiteX48" fmla="*/ 2596857 w 8899328"/>
                <a:gd name="connsiteY48" fmla="*/ 6858000 h 6858000"/>
                <a:gd name="connsiteX49" fmla="*/ 1525198 w 8899328"/>
                <a:gd name="connsiteY49" fmla="*/ 6858000 h 6858000"/>
                <a:gd name="connsiteX50" fmla="*/ 1457823 w 8899328"/>
                <a:gd name="connsiteY50" fmla="*/ 6800585 h 6858000"/>
                <a:gd name="connsiteX51" fmla="*/ 0 w 8899328"/>
                <a:gd name="connsiteY51" fmla="*/ 3560285 h 6858000"/>
                <a:gd name="connsiteX52" fmla="*/ 1787372 w 8899328"/>
                <a:gd name="connsiteY52" fmla="*/ 5244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899328" h="6858000">
                  <a:moveTo>
                    <a:pt x="6200652" y="0"/>
                  </a:moveTo>
                  <a:lnTo>
                    <a:pt x="7036991" y="0"/>
                  </a:lnTo>
                  <a:lnTo>
                    <a:pt x="7111956" y="52444"/>
                  </a:lnTo>
                  <a:cubicBezTo>
                    <a:pt x="8196995" y="850732"/>
                    <a:pt x="8899328" y="2124819"/>
                    <a:pt x="8899328" y="3560285"/>
                  </a:cubicBezTo>
                  <a:cubicBezTo>
                    <a:pt x="8899328" y="4844649"/>
                    <a:pt x="8337073" y="5999820"/>
                    <a:pt x="7441506" y="6800585"/>
                  </a:cubicBezTo>
                  <a:lnTo>
                    <a:pt x="7374130" y="6858000"/>
                  </a:lnTo>
                  <a:lnTo>
                    <a:pt x="5835221" y="6858000"/>
                  </a:lnTo>
                  <a:lnTo>
                    <a:pt x="5891385" y="6810175"/>
                  </a:lnTo>
                  <a:cubicBezTo>
                    <a:pt x="5939440" y="6767098"/>
                    <a:pt x="5986561" y="6722781"/>
                    <a:pt x="6032854" y="6677494"/>
                  </a:cubicBezTo>
                  <a:cubicBezTo>
                    <a:pt x="6079290" y="6632350"/>
                    <a:pt x="6125297" y="6586487"/>
                    <a:pt x="6170584" y="6539762"/>
                  </a:cubicBezTo>
                  <a:cubicBezTo>
                    <a:pt x="6215872" y="6493038"/>
                    <a:pt x="6260585" y="6445738"/>
                    <a:pt x="6305296" y="6398150"/>
                  </a:cubicBezTo>
                  <a:cubicBezTo>
                    <a:pt x="6394865" y="6303119"/>
                    <a:pt x="6483283" y="6206649"/>
                    <a:pt x="6572709" y="6110468"/>
                  </a:cubicBezTo>
                  <a:lnTo>
                    <a:pt x="6707707" y="5966410"/>
                  </a:lnTo>
                  <a:cubicBezTo>
                    <a:pt x="6752995" y="5918535"/>
                    <a:pt x="6798426" y="5871090"/>
                    <a:pt x="6846876" y="5823934"/>
                  </a:cubicBezTo>
                  <a:cubicBezTo>
                    <a:pt x="7037227" y="5634303"/>
                    <a:pt x="7265821" y="5478169"/>
                    <a:pt x="7497863" y="5348633"/>
                  </a:cubicBezTo>
                  <a:cubicBezTo>
                    <a:pt x="7612735" y="5282499"/>
                    <a:pt x="7726745" y="5220534"/>
                    <a:pt x="7825226" y="5147788"/>
                  </a:cubicBezTo>
                  <a:cubicBezTo>
                    <a:pt x="7924139" y="5075471"/>
                    <a:pt x="8006807" y="4992085"/>
                    <a:pt x="8071216" y="4893890"/>
                  </a:cubicBezTo>
                  <a:cubicBezTo>
                    <a:pt x="8136631" y="4796702"/>
                    <a:pt x="8185081" y="4686430"/>
                    <a:pt x="8224043" y="4570985"/>
                  </a:cubicBezTo>
                  <a:cubicBezTo>
                    <a:pt x="8263005" y="4455537"/>
                    <a:pt x="8292046" y="4334053"/>
                    <a:pt x="8315049" y="4212279"/>
                  </a:cubicBezTo>
                  <a:cubicBezTo>
                    <a:pt x="8320225" y="4181657"/>
                    <a:pt x="8326407" y="4151321"/>
                    <a:pt x="8330721" y="4120699"/>
                  </a:cubicBezTo>
                  <a:lnTo>
                    <a:pt x="8343947" y="4028973"/>
                  </a:lnTo>
                  <a:lnTo>
                    <a:pt x="8353867" y="3936961"/>
                  </a:lnTo>
                  <a:cubicBezTo>
                    <a:pt x="8357605" y="3906338"/>
                    <a:pt x="8358468" y="3875427"/>
                    <a:pt x="8361055" y="3844661"/>
                  </a:cubicBezTo>
                  <a:cubicBezTo>
                    <a:pt x="8369825" y="3721738"/>
                    <a:pt x="8369969" y="3598527"/>
                    <a:pt x="8365083" y="3475748"/>
                  </a:cubicBezTo>
                  <a:lnTo>
                    <a:pt x="8359475" y="3383736"/>
                  </a:lnTo>
                  <a:cubicBezTo>
                    <a:pt x="8357031" y="3353114"/>
                    <a:pt x="8353723" y="3322634"/>
                    <a:pt x="8350992" y="3292012"/>
                  </a:cubicBezTo>
                  <a:cubicBezTo>
                    <a:pt x="8348549" y="3261388"/>
                    <a:pt x="8343947" y="3230909"/>
                    <a:pt x="8340497" y="3200431"/>
                  </a:cubicBezTo>
                  <a:cubicBezTo>
                    <a:pt x="8337333" y="3169807"/>
                    <a:pt x="8332301" y="3139471"/>
                    <a:pt x="8327557" y="3109137"/>
                  </a:cubicBezTo>
                  <a:cubicBezTo>
                    <a:pt x="8308293" y="2987651"/>
                    <a:pt x="8283133" y="2867173"/>
                    <a:pt x="8252222" y="2747843"/>
                  </a:cubicBezTo>
                  <a:cubicBezTo>
                    <a:pt x="8188963" y="2509618"/>
                    <a:pt x="8103565" y="2276424"/>
                    <a:pt x="7998038" y="2051137"/>
                  </a:cubicBezTo>
                  <a:cubicBezTo>
                    <a:pt x="7945131" y="1938709"/>
                    <a:pt x="7887767" y="1827864"/>
                    <a:pt x="7825803" y="1719174"/>
                  </a:cubicBezTo>
                  <a:cubicBezTo>
                    <a:pt x="7764413" y="1610196"/>
                    <a:pt x="7697704" y="1503807"/>
                    <a:pt x="7627401" y="1399431"/>
                  </a:cubicBezTo>
                  <a:cubicBezTo>
                    <a:pt x="7557241" y="1295054"/>
                    <a:pt x="7482337" y="1193408"/>
                    <a:pt x="7404557" y="1093490"/>
                  </a:cubicBezTo>
                  <a:cubicBezTo>
                    <a:pt x="7326203" y="994145"/>
                    <a:pt x="7243824" y="897388"/>
                    <a:pt x="7157849" y="803362"/>
                  </a:cubicBezTo>
                  <a:cubicBezTo>
                    <a:pt x="7071731" y="709624"/>
                    <a:pt x="6982739" y="617755"/>
                    <a:pt x="6889001" y="530489"/>
                  </a:cubicBezTo>
                  <a:cubicBezTo>
                    <a:pt x="6795407" y="443077"/>
                    <a:pt x="6698076" y="359115"/>
                    <a:pt x="6597149" y="279180"/>
                  </a:cubicBezTo>
                  <a:cubicBezTo>
                    <a:pt x="6496223" y="199244"/>
                    <a:pt x="6391846" y="122902"/>
                    <a:pt x="6283731" y="51736"/>
                  </a:cubicBezTo>
                  <a:close/>
                  <a:moveTo>
                    <a:pt x="1862338" y="0"/>
                  </a:moveTo>
                  <a:lnTo>
                    <a:pt x="2555184" y="0"/>
                  </a:lnTo>
                  <a:lnTo>
                    <a:pt x="2420890" y="86030"/>
                  </a:lnTo>
                  <a:cubicBezTo>
                    <a:pt x="2154693" y="266478"/>
                    <a:pt x="1913733" y="479863"/>
                    <a:pt x="1703381" y="715375"/>
                  </a:cubicBezTo>
                  <a:cubicBezTo>
                    <a:pt x="1365810" y="1092339"/>
                    <a:pt x="1104149" y="1525660"/>
                    <a:pt x="923719" y="1986010"/>
                  </a:cubicBezTo>
                  <a:cubicBezTo>
                    <a:pt x="833720" y="2216041"/>
                    <a:pt x="763129" y="2453260"/>
                    <a:pt x="717122" y="2694936"/>
                  </a:cubicBezTo>
                  <a:cubicBezTo>
                    <a:pt x="671259" y="2936614"/>
                    <a:pt x="647538" y="3182027"/>
                    <a:pt x="646244" y="3427730"/>
                  </a:cubicBezTo>
                  <a:cubicBezTo>
                    <a:pt x="644376" y="3673432"/>
                    <a:pt x="665077" y="3918845"/>
                    <a:pt x="707346" y="4160522"/>
                  </a:cubicBezTo>
                  <a:cubicBezTo>
                    <a:pt x="749183" y="4402342"/>
                    <a:pt x="816035" y="4639849"/>
                    <a:pt x="902872" y="4869880"/>
                  </a:cubicBezTo>
                  <a:cubicBezTo>
                    <a:pt x="1077984" y="5329367"/>
                    <a:pt x="1339500" y="5759239"/>
                    <a:pt x="1677359" y="6124701"/>
                  </a:cubicBezTo>
                  <a:cubicBezTo>
                    <a:pt x="1930752" y="6398797"/>
                    <a:pt x="2225066" y="6636097"/>
                    <a:pt x="2547624" y="6829930"/>
                  </a:cubicBezTo>
                  <a:lnTo>
                    <a:pt x="2596857" y="6858000"/>
                  </a:lnTo>
                  <a:lnTo>
                    <a:pt x="1525198" y="6858000"/>
                  </a:lnTo>
                  <a:lnTo>
                    <a:pt x="1457823" y="6800585"/>
                  </a:lnTo>
                  <a:cubicBezTo>
                    <a:pt x="562255" y="5999820"/>
                    <a:pt x="0" y="4844649"/>
                    <a:pt x="0" y="3560285"/>
                  </a:cubicBezTo>
                  <a:cubicBezTo>
                    <a:pt x="0" y="2124819"/>
                    <a:pt x="702333" y="850732"/>
                    <a:pt x="1787372" y="5244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100AB910-B0C2-495C-AFD9-34F51C9D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810"/>
              <a:ext cx="12192000" cy="6858000"/>
            </a:xfrm>
            <a:custGeom>
              <a:avLst/>
              <a:gdLst>
                <a:gd name="connsiteX0" fmla="*/ 8201697 w 12192000"/>
                <a:gd name="connsiteY0" fmla="*/ 0 h 6858001"/>
                <a:gd name="connsiteX1" fmla="*/ 12192000 w 12192000"/>
                <a:gd name="connsiteY1" fmla="*/ 0 h 6858001"/>
                <a:gd name="connsiteX2" fmla="*/ 12192000 w 12192000"/>
                <a:gd name="connsiteY2" fmla="*/ 6858001 h 6858001"/>
                <a:gd name="connsiteX3" fmla="*/ 8460487 w 12192000"/>
                <a:gd name="connsiteY3" fmla="*/ 6858001 h 6858001"/>
                <a:gd name="connsiteX4" fmla="*/ 8553921 w 12192000"/>
                <a:gd name="connsiteY4" fmla="*/ 6784577 h 6858001"/>
                <a:gd name="connsiteX5" fmla="*/ 10092281 w 12192000"/>
                <a:gd name="connsiteY5" fmla="*/ 3522553 h 6858001"/>
                <a:gd name="connsiteX6" fmla="*/ 8228486 w 12192000"/>
                <a:gd name="connsiteY6" fmla="*/ 17174 h 6858001"/>
                <a:gd name="connsiteX7" fmla="*/ 0 w 12192000"/>
                <a:gd name="connsiteY7" fmla="*/ 0 h 6858001"/>
                <a:gd name="connsiteX8" fmla="*/ 3528179 w 12192000"/>
                <a:gd name="connsiteY8" fmla="*/ 0 h 6858001"/>
                <a:gd name="connsiteX9" fmla="*/ 3501391 w 12192000"/>
                <a:gd name="connsiteY9" fmla="*/ 17174 h 6858001"/>
                <a:gd name="connsiteX10" fmla="*/ 1637595 w 12192000"/>
                <a:gd name="connsiteY10" fmla="*/ 3522553 h 6858001"/>
                <a:gd name="connsiteX11" fmla="*/ 3175956 w 12192000"/>
                <a:gd name="connsiteY11" fmla="*/ 6784577 h 6858001"/>
                <a:gd name="connsiteX12" fmla="*/ 3269390 w 12192000"/>
                <a:gd name="connsiteY12" fmla="*/ 6858001 h 6858001"/>
                <a:gd name="connsiteX13" fmla="*/ 0 w 12192000"/>
                <a:gd name="connsiteY13" fmla="*/ 6858001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6858001">
                  <a:moveTo>
                    <a:pt x="8201697" y="0"/>
                  </a:moveTo>
                  <a:lnTo>
                    <a:pt x="12192000" y="0"/>
                  </a:lnTo>
                  <a:lnTo>
                    <a:pt x="12192000" y="6858001"/>
                  </a:lnTo>
                  <a:lnTo>
                    <a:pt x="8460487" y="6858001"/>
                  </a:lnTo>
                  <a:lnTo>
                    <a:pt x="8553921" y="6784577"/>
                  </a:lnTo>
                  <a:cubicBezTo>
                    <a:pt x="9493436" y="6009220"/>
                    <a:pt x="10092281" y="4835820"/>
                    <a:pt x="10092281" y="3522553"/>
                  </a:cubicBezTo>
                  <a:cubicBezTo>
                    <a:pt x="10092281" y="2063368"/>
                    <a:pt x="9352966" y="776858"/>
                    <a:pt x="8228486" y="17174"/>
                  </a:cubicBezTo>
                  <a:close/>
                  <a:moveTo>
                    <a:pt x="0" y="0"/>
                  </a:moveTo>
                  <a:lnTo>
                    <a:pt x="3528179" y="0"/>
                  </a:lnTo>
                  <a:lnTo>
                    <a:pt x="3501391" y="17174"/>
                  </a:lnTo>
                  <a:cubicBezTo>
                    <a:pt x="2376910" y="776858"/>
                    <a:pt x="1637595" y="2063368"/>
                    <a:pt x="1637595" y="3522553"/>
                  </a:cubicBezTo>
                  <a:cubicBezTo>
                    <a:pt x="1637595" y="4835820"/>
                    <a:pt x="2236440" y="6009220"/>
                    <a:pt x="3175956" y="6784577"/>
                  </a:cubicBezTo>
                  <a:lnTo>
                    <a:pt x="3269390" y="6858001"/>
                  </a:lnTo>
                  <a:lnTo>
                    <a:pt x="0" y="685800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944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17DA7-1738-406A-4FD7-4FF86B7C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76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ЖЕКЕ ӨМІРІҢІЗДІ ЖАЛПЫҒА ОРТАҚ АҚПАРАТҚА АЙНАЛДЫРМАУ ҮШІН ОНЛАЙН РЕЖИМІНДЕ САҚТАУ ТУРАЛЫ ОН КЕҢЕС.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Бесплатный Вектор плоский фон для дня безопасного интернета">
            <a:extLst>
              <a:ext uri="{FF2B5EF4-FFF2-40B4-BE49-F238E27FC236}">
                <a16:creationId xmlns:a16="http://schemas.microsoft.com/office/drawing/2014/main" id="{06387914-6683-EC49-12B8-BE697DD08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25" y="2372008"/>
            <a:ext cx="6023150" cy="401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44B00B-570E-8554-4630-60346364F341}"/>
              </a:ext>
            </a:extLst>
          </p:cNvPr>
          <p:cNvSpPr txBox="1"/>
          <p:nvPr/>
        </p:nvSpPr>
        <p:spPr>
          <a:xfrm>
            <a:off x="3980884" y="6384234"/>
            <a:ext cx="423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KASPERSKY</a:t>
            </a:r>
            <a:r>
              <a:rPr lang="kk-KZ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ЗЕРХАНАСЫ ҰСЫНҒАН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396833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49262-52A7-D60C-2227-831DE575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433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ӘЛЕУМЕТТІК ЖЕЛІЛЕРДЕГІ ҚҰПИЯЛЫЛЫҚ ПАРАМЕТРЛЕРІН ТЕКСЕРІҢІЗ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ACEC9-B143-38DA-E64A-5B894F58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7275"/>
            <a:ext cx="10515600" cy="450862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Біз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бәріміз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сақтаймыз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қаласақ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та,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қаламасақ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–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әдепкі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параметрлерді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пайдалансаңыз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бөлігін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адам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көре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алады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пайдаланатын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желілердегі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құпиялылық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параметрлерін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тексеріңіз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Барлығына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нені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көрсету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керек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нені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достарыңыз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сізден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ешкім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көрмейтінін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Марк Цукерберг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шешуі</a:t>
            </a:r>
            <a:r>
              <a:rPr lang="ru-RU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керек.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Защита данных – Бесплатные иконки: безопасность">
            <a:extLst>
              <a:ext uri="{FF2B5EF4-FFF2-40B4-BE49-F238E27FC236}">
                <a16:creationId xmlns:a16="http://schemas.microsoft.com/office/drawing/2014/main" id="{1620A5A8-5774-6C67-D33E-7228481A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13982"/>
            <a:ext cx="1452616" cy="136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74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0" name="Объект 2">
            <a:extLst>
              <a:ext uri="{FF2B5EF4-FFF2-40B4-BE49-F238E27FC236}">
                <a16:creationId xmlns:a16="http://schemas.microsoft.com/office/drawing/2014/main" id="{254A1AB7-7E6E-8BA5-50D1-DC04AFE385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955611"/>
              </p:ext>
            </p:extLst>
          </p:nvPr>
        </p:nvGraphicFramePr>
        <p:xfrm>
          <a:off x="838200" y="271604"/>
          <a:ext cx="10515600" cy="3349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6F92D0-1754-BECC-4685-A94AD91D158E}"/>
              </a:ext>
            </a:extLst>
          </p:cNvPr>
          <p:cNvSpPr txBox="1"/>
          <p:nvPr/>
        </p:nvSpPr>
        <p:spPr>
          <a:xfrm>
            <a:off x="1348966" y="4031850"/>
            <a:ext cx="932582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ЖЕКЕ ДЕРЕКТЕР ҮШІН ҚОҒАМДЫҚ ЖАДТЫ ПАЙДАЛАНБАҢЫЗ</a:t>
            </a:r>
            <a:br>
              <a:rPr lang="ru-RU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/>
          </a:p>
        </p:txBody>
      </p:sp>
      <p:pic>
        <p:nvPicPr>
          <p:cNvPr id="4098" name="Picture 2" descr="sd card иконка">
            <a:extLst>
              <a:ext uri="{FF2B5EF4-FFF2-40B4-BE49-F238E27FC236}">
                <a16:creationId xmlns:a16="http://schemas.microsoft.com/office/drawing/2014/main" id="{928CC73F-8996-27F7-E1C3-D5C6F065F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82" y="4278517"/>
            <a:ext cx="1497594" cy="149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19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3FD122-7B7B-49EF-D6FE-C902E96D0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6" y="380246"/>
            <a:ext cx="10982324" cy="5796717"/>
          </a:xfrm>
        </p:spPr>
        <p:txBody>
          <a:bodyPr/>
          <a:lstStyle/>
          <a:p>
            <a:pPr marL="0" indent="0" algn="just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ғана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кездейсоқ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қажетсіз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таратуға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алмасуға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қызметтерде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сақтамау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керек .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Docs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сөздері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бар файл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жақсы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төлқұжаттарды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сканерлеуді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Dropbox-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жүктеп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салуға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болмайды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алдымен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мұрағатқа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жинамайынша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Жеке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сақтау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файлды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бірлесіп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жұмыс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істеу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қызметтерін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пайдаланбаңыз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Сообщение иконка">
            <a:extLst>
              <a:ext uri="{FF2B5EF4-FFF2-40B4-BE49-F238E27FC236}">
                <a16:creationId xmlns:a16="http://schemas.microsoft.com/office/drawing/2014/main" id="{DEBC34F5-232A-07F5-E2C8-156C70129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5221704"/>
            <a:ext cx="1026814" cy="102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51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01431-F7AA-A2CB-B44F-F59E49EBF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5857"/>
          </a:xfrm>
        </p:spPr>
        <p:txBody>
          <a:bodyPr>
            <a:noAutofit/>
          </a:bodyPr>
          <a:lstStyle/>
          <a:p>
            <a:r>
              <a:rPr lang="ru-RU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ӨЗІҢІЗДІ ВЕБ-БАҚЫЛАУДАН ҚОРҒАҢЫЗ</a:t>
            </a:r>
            <a:br>
              <a:rPr lang="ru-RU" sz="3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AED38-9B46-2A4D-8DA3-F1AB9D93B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737"/>
            <a:ext cx="10515600" cy="2525916"/>
          </a:xfrm>
        </p:spPr>
        <p:txBody>
          <a:bodyPr/>
          <a:lstStyle/>
          <a:p>
            <a:pPr marL="0" indent="0" algn="just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Веб-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сайтқа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кірген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браузер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кіретін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қызықты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нәрселерді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айтып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Осы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маркетологтар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профиліңізді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жасайды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жарнама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Инкогнито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режимі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іс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жүзінде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мұндай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бақылаудан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-RU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қорғамайды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арнайы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құралдарды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одежда, Человеческое лицо, компьюте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0B4225A-74B3-7797-4B18-381E72476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164" y="3616105"/>
            <a:ext cx="5405672" cy="3241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791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E48B5-B9CB-7994-1DFD-58D620A2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368"/>
            <a:ext cx="11184802" cy="112032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НЕГІЗГІ ЭЛЕКТРОНДЫҚ ПОШТАҢЫЗДЫ ЖӘНЕ ТЕЛЕФОН НӨМІРІҢІЗДІ БАРЛЫҒЫНА БЕРМЕҢІЗ.</a:t>
            </a:r>
            <a:b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702247-D6E8-0CB7-AD32-90D9D6B6C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8137"/>
          </a:xfrm>
        </p:spPr>
        <p:txBody>
          <a:bodyPr>
            <a:normAutofit/>
          </a:bodyPr>
          <a:lstStyle/>
          <a:p>
            <a:pPr algn="just"/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Егер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әрқашан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жерде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мекенжайыңызды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нөміріңізді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көрсетсеңіз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жәшігіңіздегі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көп көлемде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спам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кіріс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қоңырауларыңыздағы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жүздеген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автоматтандырылған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дәл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солай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ақпаратыңызды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Интернет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қызметтері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мен интернет-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дүкендерге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қалдыруға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тура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келсе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де, оны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желілердегі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кездейсоқ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бермеу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керек. </a:t>
            </a:r>
          </a:p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тіркеңіз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интернет-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дүкендерде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тіркелу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қосымша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картасын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сатып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алыңыз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бейтаныс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адамдарға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мәліметтеріңізді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беру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талап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етілетін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жағдайларда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3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CBA01-B100-A536-B482-0B49FE0A2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ҮШТІ ШИФРЛАУЫ БАР МЕССЕНДЖЕРЛЕРДІ ПАЙДАЛАНЫҢЫЗ</a:t>
            </a:r>
            <a:b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4CC2D-4D3E-1922-65B3-9FE1CE35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Қазіргі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заманғы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мессенджерлердің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көпшілігі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көпшілігінде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серверге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жіберу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кезінде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ғана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шифрланады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шифрланбаған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жерде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сақталады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біреу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бұзса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қауіп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тым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болмаса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да,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толығымен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аулақ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болған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дұрыс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Мұны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істеу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сізге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b="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бар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мессенджерлерді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қолданбаларда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жасаушылары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хабарламаларыңызды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оқи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алмайды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өйткені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әңгімелесушіңізде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мессенджерлерді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пайдаланыңыз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21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941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Тема Office</vt:lpstr>
      <vt:lpstr>СІЗДІҢ ЖЕКЕ ДЕРЕКТЕРІҢІЗ: НЕНІ БІЛУ КЕРЕК ЖӘНЕ ҚАЛАЙ ҚОРҒАУ КЕРЕК. </vt:lpstr>
      <vt:lpstr>Презентация PowerPoint</vt:lpstr>
      <vt:lpstr>ЖЕКЕ ӨМІРІҢІЗДІ ЖАЛПЫҒА ОРТАҚ АҚПАРАТҚА АЙНАЛДЫРМАУ ҮШІН ОНЛАЙН РЕЖИМІНДЕ САҚТАУ ТУРАЛЫ ОН КЕҢЕС.</vt:lpstr>
      <vt:lpstr>1. ӘЛЕУМЕТТІК ЖЕЛІЛЕРДЕГІ ҚҰПИЯЛЫЛЫҚ ПАРАМЕТРЛЕРІН ТЕКСЕРІҢІЗ </vt:lpstr>
      <vt:lpstr>Презентация PowerPoint</vt:lpstr>
      <vt:lpstr>Презентация PowerPoint</vt:lpstr>
      <vt:lpstr>3. ӨЗІҢІЗДІ ВЕБ-БАҚЫЛАУДАН ҚОРҒАҢЫЗ </vt:lpstr>
      <vt:lpstr>4. НЕГІЗГІ ЭЛЕКТРОНДЫҚ ПОШТАҢЫЗДЫ ЖӘНЕ ТЕЛЕФОН НӨМІРІҢІЗДІ БАРЛЫҒЫНА БЕРМЕҢІЗ. </vt:lpstr>
      <vt:lpstr>5. KҮШТІ ШИФРЛАУЫ БАР МЕССЕНДЖЕРЛЕРДІ ПАЙДАЛАНЫҢЫЗ </vt:lpstr>
      <vt:lpstr>6. КҮШТІ ҚҰПИЯ СӨЗДЕРДІ ПАЙДАЛАНЫҢЫЗ </vt:lpstr>
      <vt:lpstr>7. МОБИЛЬДІ ҚОЛДАНБА МЕН ШОЛҒЫШ КЕҢЕЙТІМІНІҢ РҰҚСАТТАРЫН ҚАРАП ШЫҒЫҢЫЗ </vt:lpstr>
      <vt:lpstr>8. ТЕЛЕФОНДЫ ЖӘНЕ КОМПЬЮТЕРДІ ҚҰПИЯ СӨЗДЕРМЕН НЕМЕСЕ КІРУ КОДТАРЫМЕН ҚОРҒАҢЫЗ </vt:lpstr>
      <vt:lpstr>9. ҚҰЛЫПТАУ ЭКРАНЫНДАҒЫ ХАБАРЛАНДЫРУЛАРДЫ ӨШІРІҢІЗ </vt:lpstr>
      <vt:lpstr>10. ҚОҒАМДЫҚ WI-FI ЖЕЛІЛЕРІНДЕ АБАЙ БОЛЫҢЫЗ </vt:lpstr>
      <vt:lpstr>ҚОРЫТЫНДЫ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Рахат</dc:creator>
  <cp:lastModifiedBy>Рахат</cp:lastModifiedBy>
  <cp:revision>11</cp:revision>
  <dcterms:created xsi:type="dcterms:W3CDTF">2025-03-09T17:37:08Z</dcterms:created>
  <dcterms:modified xsi:type="dcterms:W3CDTF">2025-03-09T22:02:52Z</dcterms:modified>
</cp:coreProperties>
</file>