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847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A3350-E71B-9183-D84D-1924A1E18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F8EA37-C03F-AD40-1E6A-5B498399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66B305-F8E4-B9DB-AF33-E6FF27B0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1CE-1238-4201-B5A7-2C97E5C0E954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3D45C4-7374-C65C-4D0B-408057FF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35586-0108-247F-5C85-6B891BE1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315B-792C-4F00-BAA5-F1381E091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5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24EA1-3978-26B5-30C7-A8CC7305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CCACCC-68C1-736A-C4CE-873D9C58E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2E6C21-8A90-306D-1BC0-24124CC1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1CE-1238-4201-B5A7-2C97E5C0E954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0D80D-0D70-CD31-C96A-95D9D72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AF39E3-4499-CACF-1513-FA16C541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315B-792C-4F00-BAA5-F1381E091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31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14CCF4-23C4-5324-5060-1B0E89C60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0A3AE3-18CF-D53E-BBB4-3C48E6C4A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44A81E-BBD6-624A-5131-410F6A52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1CE-1238-4201-B5A7-2C97E5C0E954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C0ECCF-3751-5774-EF4B-D062999E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D2CABF-B19A-02F7-D33A-CB3C349E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315B-792C-4F00-BAA5-F1381E091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3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FA7F-40BA-4D8D-75B9-403F6296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A2CAF-2F21-B147-19A0-18DB874F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9EBCD-46AD-2AC3-AE1C-45D8DD2A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1CE-1238-4201-B5A7-2C97E5C0E954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0D8D7-B8B5-2C30-482F-2B246D5B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75A47F-43AE-CA12-EDB1-47B49E01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315B-792C-4F00-BAA5-F1381E091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29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2ACC9-A9E9-DED7-3F03-29B15C13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0D0D9A-8BFA-D758-9B77-1BF2EE2E5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155D8-61C4-D883-DCA0-CE8E3CA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1CE-1238-4201-B5A7-2C97E5C0E954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D156B-E513-DFF3-61C2-AD2818A8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61E09A-9BF9-75D4-0872-6C856EEE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315B-792C-4F00-BAA5-F1381E091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68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E248C-E6D6-4B8A-9E8A-4823B766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91E05A-3EA1-22A5-B896-822939A04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700EED-75D8-7713-789C-47892705D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4C2772-AB86-3AD1-FDD6-6D839074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1CE-1238-4201-B5A7-2C97E5C0E954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E34467-3608-1547-58AC-6FD66DCD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37C76C-2E71-0017-8BDC-5A782F74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315B-792C-4F00-BAA5-F1381E091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7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A577B-6123-D5B5-E9B8-BEF20A2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89161E-AE38-D94A-57AF-5D0B406C0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66250E-4909-BF15-798C-A7313B2A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6EB1E4-359F-BEB7-FAAC-60EC1DE97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587F5A-6DD6-4167-1DAE-BF0A8A493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745677-4D01-0553-86DC-55C03216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1CE-1238-4201-B5A7-2C97E5C0E954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B05827-6F94-DE43-D615-4FCC5BB9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E5A9DF-54C3-4CE8-6628-820545A5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315B-792C-4F00-BAA5-F1381E091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59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31EEF-2C71-82A3-4C1E-9C82E5E3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648B5D-B825-AC44-AFDF-5D45CEE8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1CE-1238-4201-B5A7-2C97E5C0E954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29B579-5503-8013-3FB5-A3E2A2C2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EBFEC9-4BF3-5821-62FB-8FB421FF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315B-792C-4F00-BAA5-F1381E091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79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4D9367-B22F-B6AE-6BA6-A8649C51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1CE-1238-4201-B5A7-2C97E5C0E954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63ECD4-7B2E-34AF-18DD-CE69EF30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FB13B2-CC1A-F39E-FC9C-82CB0479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315B-792C-4F00-BAA5-F1381E091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3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CD5C8-5C2F-D550-2480-5F81BD58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2B283-4763-EB14-0F2B-E7BF4EB4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C0254F-3D62-720C-3199-465CCD19C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57C6C-2119-8166-0FF7-F316BC8D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1CE-1238-4201-B5A7-2C97E5C0E954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F31122-953F-BC7E-B91D-CC6CF755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A29814-FBDB-6EC7-23CE-E148E6AB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315B-792C-4F00-BAA5-F1381E091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20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C238-63F1-AD8C-6E21-E7E3D8C1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3C8033-98E0-478D-D85C-FA27B62A5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05D2AC-6E88-49E2-2903-D754D53F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C3CE7C-FE99-A3D4-5EF0-0A42319C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1CE-1238-4201-B5A7-2C97E5C0E954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D44C28-FE7D-F1D3-4A71-6E8DB3C4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C2F674-2972-4077-52B4-9BD73277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315B-792C-4F00-BAA5-F1381E091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15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0D70C-0272-215C-1DE4-9605B99E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95E2EC-83D2-2CFE-0FC9-4095F27A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EB8250-1B0C-2451-598C-71BFC861F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F091CE-1238-4201-B5A7-2C97E5C0E954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C93D15-EAA4-250E-1537-E9052475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969F1-4BAB-9B61-EB56-C98778256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C315B-792C-4F00-BAA5-F1381E091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13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Ручной телефон с плавающими приложениями социальных сетей">
            <a:extLst>
              <a:ext uri="{FF2B5EF4-FFF2-40B4-BE49-F238E27FC236}">
                <a16:creationId xmlns:a16="http://schemas.microsoft.com/office/drawing/2014/main" id="{CF12E704-021C-7F10-EC19-363E3A41D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2FB7CE-5993-F995-A31F-273C5423B710}"/>
              </a:ext>
            </a:extLst>
          </p:cNvPr>
          <p:cNvSpPr/>
          <p:nvPr/>
        </p:nvSpPr>
        <p:spPr>
          <a:xfrm>
            <a:off x="23388" y="2866358"/>
            <a:ext cx="1077362" cy="12493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BC4A05-69D6-666F-C8E2-9E077C1077EE}"/>
              </a:ext>
            </a:extLst>
          </p:cNvPr>
          <p:cNvSpPr/>
          <p:nvPr/>
        </p:nvSpPr>
        <p:spPr>
          <a:xfrm>
            <a:off x="-3015" y="2654075"/>
            <a:ext cx="1077362" cy="1549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575E94-A47F-4611-6BFA-78CC6B8E923C}"/>
              </a:ext>
            </a:extLst>
          </p:cNvPr>
          <p:cNvSpPr/>
          <p:nvPr/>
        </p:nvSpPr>
        <p:spPr>
          <a:xfrm>
            <a:off x="11465737" y="0"/>
            <a:ext cx="72626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2C0EBE-7920-6FAD-51DC-176348D832ED}"/>
              </a:ext>
            </a:extLst>
          </p:cNvPr>
          <p:cNvSpPr/>
          <p:nvPr/>
        </p:nvSpPr>
        <p:spPr>
          <a:xfrm>
            <a:off x="5685808" y="6413410"/>
            <a:ext cx="5779929" cy="443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1E4E9-FCFF-5F3F-D189-22518152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569" y="1991860"/>
            <a:ext cx="5685809" cy="2429691"/>
          </a:xfrm>
        </p:spPr>
        <p:txBody>
          <a:bodyPr anchor="t">
            <a:normAutofit/>
          </a:bodyPr>
          <a:lstStyle/>
          <a:p>
            <a:r>
              <a:rPr lang="kk-KZ" sz="3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ӘЛЕУМЕТТІК ЖЕЛІЛЕР МЕН МЕССЕНДЖЕРЛЕРДЕГІ ҚҰПИЯЛЫЛЫҚ</a:t>
            </a:r>
            <a:endParaRPr lang="ru-RU" sz="3600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4B4EBE5-AE48-CE9D-C41D-A29D23448D1A}"/>
              </a:ext>
            </a:extLst>
          </p:cNvPr>
          <p:cNvSpPr/>
          <p:nvPr/>
        </p:nvSpPr>
        <p:spPr>
          <a:xfrm>
            <a:off x="6099732" y="-3651"/>
            <a:ext cx="5779929" cy="443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39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59BAD3-BB61-70D3-8F60-FF682B2F5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790099"/>
          </a:xfrm>
        </p:spPr>
        <p:txBody>
          <a:bodyPr>
            <a:norm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орналасқан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жеріңіз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жарнама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серіктестері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ниеті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үшінші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тұлғалар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өзіңіздің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қалаңызды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көрсетпесеңіз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орналасқан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интернет-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провайдеріңіз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тағайындаған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файлдары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бақылау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құралдары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орналасуыңызбен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байланыстырылған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қолдансаңыз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орналасқан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қызметтеріне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рұқсат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құрылғыңыздың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орналасқан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A2838-BBFF-5BEE-74C0-4FDA1BD9D7A5}"/>
              </a:ext>
            </a:extLst>
          </p:cNvPr>
          <p:cNvSpPr txBox="1"/>
          <p:nvPr/>
        </p:nvSpPr>
        <p:spPr>
          <a:xfrm>
            <a:off x="838200" y="6143768"/>
            <a:ext cx="10985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бағдарламалар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вирустар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587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BAFC1-3262-8C20-D0B3-1AAD7B78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5" y="5404919"/>
            <a:ext cx="10515600" cy="1023041"/>
          </a:xfrm>
        </p:spPr>
        <p:txBody>
          <a:bodyPr/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Құпиялылықтағы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осал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тұстар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8EE09-9630-9A4E-C7E0-CF1C948E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480"/>
            <a:ext cx="10515600" cy="5576935"/>
          </a:xfrm>
        </p:spPr>
        <p:txBody>
          <a:bodyPr>
            <a:norm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жазбалардағы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хабарламалардағы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Киберқылмыскерлер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құрбандарды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қызықты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шок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тудыратын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бейнелерді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викториналарды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сондай-ақ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тұлғалар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брендтер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атынан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Күрделі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тіркелімдерін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бұзылған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тіркелімдер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Киберқауіпсіздікті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күшейту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вирустарды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үнемі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сканерлеп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ықтимал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6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18EDF-58C4-970B-6A41-E862CA5E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62" y="5091968"/>
            <a:ext cx="10515600" cy="109201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Жеке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(DM),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кибербуллинг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доксинг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9C693-AF9B-F955-5657-C0074124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76"/>
            <a:ext cx="10515600" cy="4240849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профильдеріңізді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орнатсаңыз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тұстар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бәрібір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қолданушылар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белсенділігіңізді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жарнама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берушілермен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бөлісуіне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кедергі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келтірмейді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ақпараттарыңызды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ішінде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нөмірлеріңіз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мекенжайларыңызды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тікелей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енгізбесеңіз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өзіңіздің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қолданушылардың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кітапшасын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жүктеу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4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9E9AAE-A918-0CF3-C261-3DE77F261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36"/>
            <a:ext cx="10700208" cy="6669464"/>
          </a:xfrm>
        </p:spPr>
        <p:txBody>
          <a:bodyPr>
            <a:norm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тікелей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мессенджерлердегі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жәшігіндегі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адам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тек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сұраныстар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қалтасына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жазылсаңыз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уақытта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Платформаларда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белсенділік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артқан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жасырын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пікірлер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онлайн-троллинг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кездеседі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күйзеліс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тудырып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адам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психикасына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әсер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даулар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жала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қудалауға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ұласуы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доксинг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мәліметтеріңізді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тауып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жариялап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офлайн-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қудалауға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итермелейді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5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2877DE5-91F5-4B6E-F407-0280B83B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"/>
            <a:ext cx="10515600" cy="2931736"/>
          </a:xfrm>
        </p:spPr>
        <p:txBody>
          <a:bodyPr/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шеңберін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шектеген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достарыңыз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отбасыңызға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пікірлер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мазалауы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механизмдерін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жақсы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білетін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дайын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тәжірибесіз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қолданушылар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стресс пен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жағымсыз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әсерлер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тудыруы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Ручной ввод на клавиатуре ноутбука">
            <a:extLst>
              <a:ext uri="{FF2B5EF4-FFF2-40B4-BE49-F238E27FC236}">
                <a16:creationId xmlns:a16="http://schemas.microsoft.com/office/drawing/2014/main" id="{B4E1BEA2-6A5D-EF62-E3C0-1AA84A135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3161981"/>
            <a:ext cx="8858250" cy="35912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97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7880D-7094-F017-32B9-333A1E20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58"/>
            <a:ext cx="10515600" cy="10275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Құпиялылығыңызды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қалай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қорғауға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Изображение выглядит как зарисовка, рисунок, компьютер, графическая вста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6EA3863-3F33-7638-1186-82BAB2EC2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77" y="1397360"/>
            <a:ext cx="7682845" cy="515898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521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501BE6-6EAF-508A-6E04-6C4EAA95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851"/>
            <a:ext cx="10515600" cy="5740923"/>
          </a:xfrm>
        </p:spPr>
        <p:txBody>
          <a:bodyPr/>
          <a:lstStyle/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параметрлерін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баптаңыз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Кірістірілген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параметрлерін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профиліңіздегі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жазбаларды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алатынын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достарыңызға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жазылған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шектеңіз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Таргеттелген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жарнамадан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бас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тартыңыз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жекелендірілген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жарнамадан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бас тарту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бар.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Жеке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жарияламаңыз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ақпараттарыңызды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қалаңызды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көрсетпеңіз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талдаудан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қорғануға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көмектеседі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Сондай-ақ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қатынасыңыз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парақшаларына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жазылмауға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тырысыңыз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банк,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сүйікті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интернет-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дүкен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т. б.).</a:t>
            </a:r>
          </a:p>
        </p:txBody>
      </p:sp>
    </p:spTree>
    <p:extLst>
      <p:ext uri="{BB962C8B-B14F-4D97-AF65-F5344CB8AC3E}">
        <p14:creationId xmlns:p14="http://schemas.microsoft.com/office/powerpoint/2010/main" val="269192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8B807-EEC9-E557-BFA5-D56EFA569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E870C3E-8CDA-D318-1032-6FEFFF2B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77"/>
            <a:ext cx="10515600" cy="6259398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тазалаңыз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сессиядан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браузер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параметрлерінде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жойып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қадағалау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файлдарының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жинауын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шектейді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Инкогнито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режимін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жүктеу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инкогнито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Brave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секілді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қадағалауды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бұғаттайтын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арнайы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арзан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интернет-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трафикті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хакерлердің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ұстап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бермейді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құралдарын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Антивирус,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уақыттағы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мониторинг,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қауіпсіздікке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арнайы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жасақтамасының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үйлесімі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қауіпсіздігін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күшейтеді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9858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85B67-DC21-97DB-CA24-26B3EB4F2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021E6C9-047F-E897-5E67-7AA28CAD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77"/>
            <a:ext cx="10515600" cy="625939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Геолокацияны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өшіріңіз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Телефон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геолокация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ажыратып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орналасқан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рұқсаттарын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Қосфакторлы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аутентификацияны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FA)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кірмес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растау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пароліңіз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ұрланса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фишинг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құрбаны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аккаунтыңызға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Күдікті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сілтемелерден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аулақ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Әсіресе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тіркелімдерді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баспаңыз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Үшінші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рұқсаттарын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жазылушылар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тізімін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сондай-ақ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аккаунтыңызға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бақылаңыз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бөлек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саясаттарын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тұрақты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қадағалаңыз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835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B56A0-685D-A6F5-7CA9-269DD242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654519"/>
          </a:xfrm>
        </p:spPr>
        <p:txBody>
          <a:bodyPr anchor="b">
            <a:normAutofit fontScale="90000"/>
          </a:bodyPr>
          <a:lstStyle/>
          <a:p>
            <a:r>
              <a:rPr lang="kk-KZ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ҚОРЫТЫНДЫ</a:t>
            </a:r>
            <a:endParaRPr lang="ru-RU" sz="4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графическая вставка, мультфильм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2D9283D-B28C-662D-AACC-2594403E2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309689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1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D2CCC9-4296-EAC7-9A70-985F5AF82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567" y="1300899"/>
            <a:ext cx="5120279" cy="460379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Енді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қандай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жиналатынын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желілердегі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мәселелерін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жақсырақ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түсіндіңіз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Осы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шараларды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профиліңізді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қорғап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платформаларды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алаңдамай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аласыз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ҚАУІПСІЗДІГІҢІЗДІ САҚТАҢЫЗ!</a:t>
            </a:r>
          </a:p>
          <a:p>
            <a:pPr algn="just"/>
            <a:endParaRPr lang="ru-RU" sz="24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7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5D8CF4-62BC-D36A-7077-D8643746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23" y="108642"/>
            <a:ext cx="11823826" cy="3911097"/>
          </a:xfrm>
        </p:spPr>
        <p:txBody>
          <a:bodyPr/>
          <a:lstStyle/>
          <a:p>
            <a:pPr marL="0" indent="0" algn="just">
              <a:buNone/>
            </a:pP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дәуірінде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медиа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біздің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күнделікті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өміріміздің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ішінде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бизнестің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бөлігіне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айналды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маркетингтік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стратегиялар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бізді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қызықтыратын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нәрсені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бақылауға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басқалармен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оңай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қарым-қатынас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жасауға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Дегенмен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мінсіз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тәжірибенің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артында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әркім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ескеруі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бірқатар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медиа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жарнамадан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бағдарламалар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қудалау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қаупіне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деректеріңізге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қалай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жеткізуге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теріс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пайдалануға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болатынын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түсіну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көрінуді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маңызды.сандық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454BB-1D81-F9CC-983D-7F9BEE114E42}"/>
              </a:ext>
            </a:extLst>
          </p:cNvPr>
          <p:cNvSpPr txBox="1"/>
          <p:nvPr/>
        </p:nvSpPr>
        <p:spPr>
          <a:xfrm>
            <a:off x="3121183" y="4687255"/>
            <a:ext cx="609750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 ЖЕЛІЛЕРДЕГІ ҚҰПИЯЛЫЛЫҚ ДЕГЕНІМІЗ НЕ ЖӘНЕ ОЛ НЕГЕ МАҢЫЗДЫ?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98DB60-A999-3652-3A44-B266735E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15" y="4793865"/>
            <a:ext cx="1865015" cy="1848882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DA8C625-9A68-AC3D-963C-B10C08DF3DE3}"/>
              </a:ext>
            </a:extLst>
          </p:cNvPr>
          <p:cNvCxnSpPr/>
          <p:nvPr/>
        </p:nvCxnSpPr>
        <p:spPr>
          <a:xfrm>
            <a:off x="0" y="4119327"/>
            <a:ext cx="1219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4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94F40-1E1E-B7C0-6488-2173B487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3007"/>
            <a:ext cx="10515600" cy="49495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 ЖЕЛІЛЕРДЕ ҚАНДАЙ ДЕРЕКТЕР ЖИНАЛАДЫ?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D6911-B3FA-6146-1345-92CA2500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3" y="135802"/>
            <a:ext cx="11416419" cy="4490519"/>
          </a:xfrm>
        </p:spPr>
        <p:txBody>
          <a:bodyPr>
            <a:normAutofit fontScale="92500" lnSpcReduction="20000"/>
          </a:bodyPr>
          <a:lstStyle/>
          <a:p>
            <a:pPr algn="just">
              <a:spcAft>
                <a:spcPts val="1500"/>
              </a:spcAft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Өзінің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табиғаты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әрқашан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дәрежеде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жариялылықты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қамтиды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тіркелім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мен профиль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жасайсыз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басқалармен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еркіңізбен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бөлісесіз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>
              <a:spcAft>
                <a:spcPts val="1500"/>
              </a:spcAft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Дегенмен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адамдардың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көпшілігі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медиа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компаниялары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қажетсіз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үшінші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тұлғалар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жинайтын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көлемін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білмейді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Бұған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жарнамаларды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бақылау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көргеніңізді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жекелендіру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кіреді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>
              <a:spcAft>
                <a:spcPts val="1500"/>
              </a:spcAft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киберқылмыскерлерді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желідегі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бұзақыларды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қауіптерді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айтпағанда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агрессивті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500"/>
              </a:spcAft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желі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құпиялылығы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бақылауды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қайтарып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басқалардың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жеткізе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алатынын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шектеу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нашар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бұзылуын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болдырмау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қауіпсіздік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шараларын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Скачать иконка">
            <a:extLst>
              <a:ext uri="{FF2B5EF4-FFF2-40B4-BE49-F238E27FC236}">
                <a16:creationId xmlns:a16="http://schemas.microsoft.com/office/drawing/2014/main" id="{BCC3F63E-31B1-5E7B-E4E3-56FB7D03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71" y="4441070"/>
            <a:ext cx="1126403" cy="112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нтернет иконка">
            <a:extLst>
              <a:ext uri="{FF2B5EF4-FFF2-40B4-BE49-F238E27FC236}">
                <a16:creationId xmlns:a16="http://schemas.microsoft.com/office/drawing/2014/main" id="{D0685AB0-4D30-30AB-38E0-9E8CDEA28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228" y="4442657"/>
            <a:ext cx="1126404" cy="112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2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440910-D2A6-C427-652A-4D5054A1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"/>
            <a:ext cx="11506200" cy="6510950"/>
          </a:xfrm>
        </p:spPr>
        <p:txBody>
          <a:bodyPr>
            <a:noAutofit/>
          </a:bodyPr>
          <a:lstStyle/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компанияларына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жарнама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серіктестеріне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әдеттеріңіз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қызығушылықтарыңыз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демографиялық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жинауға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рұқсат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етілген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Оған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техникалық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кіреді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пайдаланатын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браузер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қанша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уақыт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белсенді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болғаныңыз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сондай-ақ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сілтемелер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Ішкі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деңгейде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көбінесе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тәжірибесін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жақсарту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компанияларға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әртүрлі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тәсілдерді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қолдануға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көмектеседі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бүкіл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клиенттерге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дербестендірілген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Қарапайым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көпшілік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платформаға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өлшемдегі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кірсе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әзірлеушілер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контенттің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анығырақ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көрсетілуі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параметрлерді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реттей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Әрине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жиналатын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үстірт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сипаттамасы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ғана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мәнінде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жасыңыз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жынысыңыз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орналасқан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жеріңіз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жұмысыңыз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отбасылық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жағдайыңыз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тұтынушылық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қызығушылықтарыңыз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негізінен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жарнама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«неге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жарнама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осыншалықты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дәл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тыңдалып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тұрғандай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әсер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қалдырады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?»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қоямыз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платформалары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айналысатыныңызды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бақылайды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осылайша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жаңалықтар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таспаңызда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қандай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контент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көрсетілетінін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бейімдейді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ұзағырақ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ұстап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тұруға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көмектеседі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«алгоритм»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айтылғанда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осыны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сақтаңыз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Сонымен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желілердегі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брендтің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танымалдылығын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арттыруға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көмектесетін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кеңестермен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танысыңыз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1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мультфильм, рисунок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68CB0B8-9804-8281-FC48-35E2893CA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6" b="17134"/>
          <a:stretch/>
        </p:blipFill>
        <p:spPr>
          <a:xfrm>
            <a:off x="20" y="10"/>
            <a:ext cx="12191979" cy="68579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49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4011A-2F95-747B-8D5B-F56A2207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КӨП ТАРАЛҒАН ҚАУІПТЕР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65BC2-1F7C-D2EF-8DB5-A1E37953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8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en-US" sz="18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желілердегі</a:t>
            </a:r>
            <a:r>
              <a:rPr lang="en-US" sz="18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en-US" sz="18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en-US" sz="18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таралған</a:t>
            </a:r>
            <a:r>
              <a:rPr lang="en-US" sz="18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қауіптер</a:t>
            </a:r>
            <a:r>
              <a:rPr lang="en-US" sz="18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</a:t>
            </a:r>
            <a:r>
              <a:rPr lang="en-US" sz="18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en-US" sz="18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мәселелерін</a:t>
            </a:r>
            <a:r>
              <a:rPr lang="en-US" sz="18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толығырақ</a:t>
            </a:r>
            <a:r>
              <a:rPr lang="en-US" sz="18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қарастырайық</a:t>
            </a:r>
            <a:r>
              <a:rPr lang="en-US" sz="18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5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ноутбук, мультфильм, компьюте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6E4AE9E-0D7C-1A57-CB80-A4BAC1A24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95" y="302815"/>
            <a:ext cx="7364809" cy="625236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540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195CC-D827-E1BF-4005-9E9B4EB2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Дербес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зияткерлік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талдауы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06F0E-8F9D-A51C-4E0B-198EA9AF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Дербес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қаржылық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орныңызға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таныстырады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зияткерлік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талдауы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әдіспен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профильдеріңізден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қолжетімді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күніңіз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мәліметтеріңіз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қызығушылықтарыңыз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Зияткерлік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талдауының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қауіптілігі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жазбаларыңызды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етпейді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көпшілігі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тарапыңыздан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жарияланған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2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05BF306-CCE7-FD02-7928-ABBE3255D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киберқылмыскерлер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заңсыз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құпиялығыңызды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жоғары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деңгейіндегі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жазбаларға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банк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қаржылық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шығындарға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рейтингіңіздің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төмендеуіне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заңдық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әкелуі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кезеңде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ұрланғанын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байқамауыңыз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өйткені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пайдаланушылардан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жинайтын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боттар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асырылады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675FA-DF44-6CDE-7086-2B999BA82588}"/>
              </a:ext>
            </a:extLst>
          </p:cNvPr>
          <p:cNvSpPr txBox="1"/>
          <p:nvPr/>
        </p:nvSpPr>
        <p:spPr>
          <a:xfrm>
            <a:off x="1680172" y="4993862"/>
            <a:ext cx="922623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орналасқан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жерді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бақылау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13992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1360</Words>
  <Application>Microsoft Office PowerPoint</Application>
  <PresentationFormat>Широкоэкранный</PresentationFormat>
  <Paragraphs>56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Times New Roman</vt:lpstr>
      <vt:lpstr>Тема Office</vt:lpstr>
      <vt:lpstr>ӘЛЕУМЕТТІК ЖЕЛІЛЕР МЕН МЕССЕНДЖЕРЛЕРДЕГІ ҚҰПИЯЛЫЛЫҚ</vt:lpstr>
      <vt:lpstr>Презентация PowerPoint</vt:lpstr>
      <vt:lpstr>ӘЛЕУМЕТТІК ЖЕЛІЛЕРДЕ ҚАНДАЙ ДЕРЕКТЕР ЖИНАЛАДЫ?</vt:lpstr>
      <vt:lpstr>Презентация PowerPoint</vt:lpstr>
      <vt:lpstr>Презентация PowerPoint</vt:lpstr>
      <vt:lpstr>ЕҢ КӨП ТАРАЛҒАН ҚАУІПТЕР </vt:lpstr>
      <vt:lpstr>Презентация PowerPoint</vt:lpstr>
      <vt:lpstr>Дербес деректерді зияткерлік деректер талдауы арқылы ұрлау</vt:lpstr>
      <vt:lpstr>Презентация PowerPoint</vt:lpstr>
      <vt:lpstr>Презентация PowerPoint</vt:lpstr>
      <vt:lpstr>Құпиялылықтағы осал тұстар</vt:lpstr>
      <vt:lpstr>Жеке хабарламалар (DM), кибербуллинг және доксинг</vt:lpstr>
      <vt:lpstr>Презентация PowerPoint</vt:lpstr>
      <vt:lpstr>Презентация PowerPoint</vt:lpstr>
      <vt:lpstr>Құпиялылығыңызды қалай қорғауға болады </vt:lpstr>
      <vt:lpstr>Презентация PowerPoint</vt:lpstr>
      <vt:lpstr>Презентация PowerPoint</vt:lpstr>
      <vt:lpstr>Презентация PowerPoint</vt:lpstr>
      <vt:lpstr>ҚОРЫТЫНДЫ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Рахат</dc:creator>
  <cp:lastModifiedBy>Рахат</cp:lastModifiedBy>
  <cp:revision>14</cp:revision>
  <dcterms:created xsi:type="dcterms:W3CDTF">2025-03-09T18:08:45Z</dcterms:created>
  <dcterms:modified xsi:type="dcterms:W3CDTF">2025-03-09T20:05:15Z</dcterms:modified>
</cp:coreProperties>
</file>