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67" r:id="rId14"/>
    <p:sldId id="275" r:id="rId15"/>
    <p:sldId id="268" r:id="rId16"/>
    <p:sldId id="269" r:id="rId17"/>
    <p:sldId id="27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8E637-E9FE-5F72-C571-768814D6B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E7EB1C-7A07-1024-A587-D2F6085DE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54C4C0-6A2F-1030-AB4A-53A2A334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8C72-B431-44E4-A36B-51B329A6A84C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1AF3D5-8568-2F4D-E7C5-CE7A2F98F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55DD0D-866B-0732-A373-D92B3AED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6625-75B2-4B8D-A0E4-4125037C1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50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DF410-AB10-E6F2-AD4C-8A30117C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E00C01-19D2-743F-C3FA-F8ECE71C2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371403-91F6-3FFC-C58E-868DC2F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8C72-B431-44E4-A36B-51B329A6A84C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5FB2D9-B6C3-4D16-FD07-D59901F1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45E9AE-D074-C9E3-54F0-F5E104CE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6625-75B2-4B8D-A0E4-4125037C1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6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212F084-0687-C2C2-F926-4EB31FCCB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FBF792-2110-6374-8C80-F49CD7416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7952B-D297-F60F-9553-754B3295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8C72-B431-44E4-A36B-51B329A6A84C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9CA14D-06BE-AFDF-9A12-8992CA57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50CE50-F24C-6995-BE4D-82A05BEE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6625-75B2-4B8D-A0E4-4125037C1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46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92FBB-5543-9840-7495-2D037396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FD8FB4-0178-2FA8-0A42-E32451C2D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65A358-4F0C-DCEC-1715-6AE87614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8C72-B431-44E4-A36B-51B329A6A84C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F1B48E-CB07-6D41-D6BF-AAF456FF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F0E370-2231-32C6-E97E-DD5335F1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6625-75B2-4B8D-A0E4-4125037C1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0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F036D-414F-DA44-F7C7-2BD9D3FA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EBE244-9CC5-EAAA-60BC-00508B024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75957C-F079-4B21-2F27-51868063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8C72-B431-44E4-A36B-51B329A6A84C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F42E94-F73D-15DB-B9B0-0F255CAB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0ECDA7-3B8E-3C1B-4116-64DDCD15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6625-75B2-4B8D-A0E4-4125037C1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04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5AF9-4C7D-980F-13B2-6D7FAF44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33A347-2E15-2C7F-6E16-312EE8E05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89D5EE-7038-8FFA-D700-8992B5F5B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91FD81-507D-1365-1266-D1C8C0F8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8C72-B431-44E4-A36B-51B329A6A84C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A2F884-C5B0-1D68-CBE3-9337D878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EFB348-CABA-5955-1A8C-A0DC38D4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6625-75B2-4B8D-A0E4-4125037C1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72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FF3E2-2E20-7E50-C8BF-AA44A048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A931CE-D309-4AF2-482A-F4E7AC835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A33D22-7D66-F549-AAFF-4BBA74DE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DF1F49-74DF-27C4-B2B8-40F0667BB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F6CE3F-1408-469F-A9DF-8569B9504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919BFD-8CFB-5D1D-5CCD-FC162FA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8C72-B431-44E4-A36B-51B329A6A84C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6A6071-0DCA-A9B9-DF8F-83F4032E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57DEDD-140D-BF3E-7E85-4C2C212E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6625-75B2-4B8D-A0E4-4125037C1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74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B2507-1142-8BD9-6940-1F23241E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C1EC02-6112-8F81-59A4-A0A63812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8C72-B431-44E4-A36B-51B329A6A84C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7C1EDF-A4A4-8FEA-3569-764C00FC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0B225E-ADE4-4546-08BE-BC337066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6625-75B2-4B8D-A0E4-4125037C1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867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1D4C46-C89D-8D12-4592-5A64D706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8C72-B431-44E4-A36B-51B329A6A84C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E7219C-A508-2F60-3610-E3D487ED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E58CBD-1369-3BAA-2453-2A932BB4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6625-75B2-4B8D-A0E4-4125037C1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87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0CC9B-3FC5-A914-6038-FAE46592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AC7D68-F30C-93C7-D907-2821BD02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DC4A31-F1CF-8FD7-0BA1-27C81EE1C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3DED1B-7F9C-A9D7-C8E2-67BF3E76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8C72-B431-44E4-A36B-51B329A6A84C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A1F7C7-6D12-F64C-0347-33C04AC9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16D8A9-6BAF-9E1D-1821-287474A2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6625-75B2-4B8D-A0E4-4125037C1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43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B71E3-5703-F914-6306-7D2DA449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12F2562-ECB2-5384-1D3D-3D238526F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E53599-63B0-91D7-A24F-ED6A8DEC4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767574-71B0-F68D-0D8A-A9DF1BAF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8C72-B431-44E4-A36B-51B329A6A84C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A12C7D-AF27-570D-9F8B-37D4EEA1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0C936E-93FA-A397-D525-F17043F9C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6625-75B2-4B8D-A0E4-4125037C1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46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FB963-CFBD-0B9B-FC50-9D1D35C3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CA1D5-0F22-D108-7E3C-196241B5C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D2FC55-0BEC-095F-8F8E-7CCD36A8A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EB8C72-B431-44E4-A36B-51B329A6A84C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2CED5F-40DB-0703-DECD-7ED555287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472825-1044-CDD3-927E-E9737DF0F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5B6625-75B2-4B8D-A0E4-4125037C1F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04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ECDB4-F437-99FD-AC44-6C92137BB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40" y="269324"/>
            <a:ext cx="5193557" cy="4068996"/>
          </a:xfrm>
        </p:spPr>
        <p:txBody>
          <a:bodyPr>
            <a:normAutofit/>
          </a:bodyPr>
          <a:lstStyle/>
          <a:p>
            <a:r>
              <a:rPr lang="kk-KZ" sz="3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ҚҰПИЯЛЫЛЫҚТЫҢ БОЛАШАҒЫ</a:t>
            </a:r>
            <a:br>
              <a:rPr lang="kk-KZ" sz="3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kk-KZ" sz="3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ЖАҢА ТЕХНОЛОГИЯЛАР МЕН ҚИЫНДЫҚТАР</a:t>
            </a:r>
            <a:br>
              <a:rPr lang="ru-RU" sz="29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sz="29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графическая вставка, иллюстрация, Мультфильм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8478019-A9DC-72CF-384E-B44855228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3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297BB-E228-9C61-06D3-48725A61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FA14940-C04A-FF8C-DBF0-4C93A8E71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86" y="365125"/>
            <a:ext cx="8166227" cy="6125998"/>
          </a:xfrm>
        </p:spPr>
      </p:pic>
    </p:spTree>
    <p:extLst>
      <p:ext uri="{BB962C8B-B14F-4D97-AF65-F5344CB8AC3E}">
        <p14:creationId xmlns:p14="http://schemas.microsoft.com/office/powerpoint/2010/main" val="1041492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04A03-AF37-3C55-0549-74174CD5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 МӘСЕЛЕЛЕРІН ШЕШУДІҢ КЕЛЕСІ БУЫНЫ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0ACB27-075D-B87C-1E6C-58068EAAE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буынның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мәселелерін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күрделі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бірқатар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қадамдар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шешімдердің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кейбірі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Сенімді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реттеу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үкіметтер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жауапкершілік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қамтамасыз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ететін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Алайда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тиімді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болу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сенімді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орындалатын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керек.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дұрыс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бағыттағы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алғашқы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қадам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компаниялардың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бұзғаны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жауапкершілігін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арттыру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шаралар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Сонымен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реттеу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технологиялардың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дамуына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ілесіп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отыруы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керек,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осылайша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құралдары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әсерінен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ескірмеуі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Үкіметтер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халықаралық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ұйымдар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бірігіп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істеп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сандық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дәуірде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қорғаудың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қалауы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керек.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Новый значок – Бесплатные иконки: коммерция">
            <a:extLst>
              <a:ext uri="{FF2B5EF4-FFF2-40B4-BE49-F238E27FC236}">
                <a16:creationId xmlns:a16="http://schemas.microsoft.com/office/drawing/2014/main" id="{E0F26094-A2D8-8E8F-BAE6-49C36DE5B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" y="281305"/>
            <a:ext cx="1054418" cy="105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6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CC885-3E57-5415-D12F-5C5D3141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505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БІЛІМ БЕРУ ЖӘНЕ ХАБАРДАРЛЫҚ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12F1B-9EDC-A956-0B45-4B70BFB6A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1972"/>
            <a:ext cx="10515600" cy="58666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Білім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беру 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ақпараттандыру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өмірді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қорғауға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мүмкіндік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беретін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факторлар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технологиялардың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қауіптері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артықшылықтары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сондай-ақ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деректерге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қатысты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құқықтары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міндеттері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туралы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хабардар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тиіс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Ағарту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ақпараттық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науқандар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технологияларды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жауапты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пайдалануға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құпиялылықтың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маңыздылығын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түсінуге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көмектесе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алады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мультфильм, компьютер, одежда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72CA8ED-F997-9186-EF4B-E1DDD0A71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067" y="3929203"/>
            <a:ext cx="4799090" cy="284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64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42776-1CC2-80E9-92B0-17B5794B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БОЙЫНША ҚҰПИЯЛЫЛЫҚ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6F9660-C8C0-0A94-0575-9B816D697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86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технологияларға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шараларын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кезеңнен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енгізу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тұжырымдамасы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тәсіл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құпиялылықтың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жобалау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кезеңінен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жүзеге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асырылуына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кезеңде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сақталуын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қамтамасыз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аспектілерді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қамтуы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Жеке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жинауды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барынша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азайту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Пайдаланушыларға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мүмкіндігін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беру</a:t>
            </a: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Осылайша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құпиялылықтың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бұзылу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қаупін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төмендетуге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76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F955F-A25C-376A-38F8-AE3F52E8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круг, снимок экрана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8E210EA-3CB9-27C4-E540-DC9ACB752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89" y="23805"/>
            <a:ext cx="9297909" cy="6732581"/>
          </a:xfrm>
        </p:spPr>
      </p:pic>
    </p:spTree>
    <p:extLst>
      <p:ext uri="{BB962C8B-B14F-4D97-AF65-F5344CB8AC3E}">
        <p14:creationId xmlns:p14="http://schemas.microsoft.com/office/powerpoint/2010/main" val="47842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54200-25A3-0592-9B7E-7A85D47C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9709"/>
            <a:ext cx="10515600" cy="1690688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ДЕЦЕНТРАЛИЗАЦИЯ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D24401-63E2-1744-44B6-BF87B2423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859"/>
            <a:ext cx="10804556" cy="5232903"/>
          </a:xfrm>
        </p:spPr>
        <p:txBody>
          <a:bodyPr>
            <a:normAutofit lnSpcReduction="10000"/>
          </a:bodyPr>
          <a:lstStyle/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Децентрализация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жүйелерді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басқаруды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бөлуді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қарастыратын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тұжырымдама.Бұл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тәсіл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орталықтандырылған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билік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корпорациялардың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ықпалын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азайту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көмектеседі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Децентрализованный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жүйелердің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артықшылықтары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бақылауға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көбірек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беру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кімнің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жеткізе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алатынын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пайдаланылатынын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анықтау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Кибершабуылдар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заңсыз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араласуға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төзімділікті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арттыру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Осылайша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децентрализация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қорғаудың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тиімді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құралдарының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бола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0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онфиденциальность">
            <a:extLst>
              <a:ext uri="{FF2B5EF4-FFF2-40B4-BE49-F238E27FC236}">
                <a16:creationId xmlns:a16="http://schemas.microsoft.com/office/drawing/2014/main" id="{BA57A284-0D8B-AD5D-20FE-D0F6FF5D92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05" y="26823"/>
            <a:ext cx="10574447" cy="67697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43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40A5B-28B5-4B08-C117-2A2F5013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ҚОРЫТЫНДЫ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6F55D8-0FDC-A737-4793-0901A88E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86000"/>
            <a:ext cx="5913120" cy="4439920"/>
          </a:xfrm>
        </p:spPr>
        <p:txBody>
          <a:bodyPr anchor="ctr"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дамыған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мәселелерін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күрделене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түседі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Алайда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болатын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қиындықтарды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алдын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болжау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шешуге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белсенді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қадамдар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құпиялылыққа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құрметпен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қарайтын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цифрлық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құруға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қорғаудағы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маңызды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құралдар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Нақты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реттеу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шаралары</a:t>
            </a:r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Азаматтарды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ақпараттандыру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оқыту</a:t>
            </a:r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</a:t>
            </a:r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Децентрализация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Егер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үкіметтер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ұйымдар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тұлғалар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бірлесіп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құпиялылыққа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құрмет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жоғары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болашақты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құруға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Изображение выглядит как мультфильм, текст, Мультфильм, Анимац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CDA7C39-4653-1BB5-89F4-C488C0648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pic>
        <p:nvPicPr>
          <p:cNvPr id="6146" name="Picture 2" descr="Заключение – Бесплатные иконки: файлы и папки">
            <a:extLst>
              <a:ext uri="{FF2B5EF4-FFF2-40B4-BE49-F238E27FC236}">
                <a16:creationId xmlns:a16="http://schemas.microsoft.com/office/drawing/2014/main" id="{CC4F5E84-99ED-7A73-0DC7-CE3161FBF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103" y="627810"/>
            <a:ext cx="1181964" cy="141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78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BF4DC4-1B94-F723-0150-3ACF2A090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487680"/>
            <a:ext cx="5456182" cy="4080690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Цифрлық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дәуірде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де,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ұйымдар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маңызды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мәселеге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айналды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Технологияның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үнемі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өсіп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жатқан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қолданылуымен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жиналып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беріліп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отырады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құпиялылықты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сақтауды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қиындатады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Болашаққа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қарап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ұрпақтың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мәселелері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қандай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болатынын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қалай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шешуге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болатынын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болжау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маңызды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Папка иконка">
            <a:extLst>
              <a:ext uri="{FF2B5EF4-FFF2-40B4-BE49-F238E27FC236}">
                <a16:creationId xmlns:a16="http://schemas.microsoft.com/office/drawing/2014/main" id="{C55D6AD2-A406-C35F-67B1-1D4124B20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0245" y="696037"/>
            <a:ext cx="1017204" cy="10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 descr="Защита иконка">
            <a:extLst>
              <a:ext uri="{FF2B5EF4-FFF2-40B4-BE49-F238E27FC236}">
                <a16:creationId xmlns:a16="http://schemas.microsoft.com/office/drawing/2014/main" id="{E2E47AA8-EE74-798D-E6E4-DE7E81363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60176" y="337711"/>
            <a:ext cx="2213034" cy="221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1" name="Freeform: Shape 1050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Секрет иконка">
            <a:extLst>
              <a:ext uri="{FF2B5EF4-FFF2-40B4-BE49-F238E27FC236}">
                <a16:creationId xmlns:a16="http://schemas.microsoft.com/office/drawing/2014/main" id="{C7413BB2-3DD3-1662-9875-A3F17974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8456" y="3261826"/>
            <a:ext cx="1650222" cy="165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Тревога иконка">
            <a:extLst>
              <a:ext uri="{FF2B5EF4-FFF2-40B4-BE49-F238E27FC236}">
                <a16:creationId xmlns:a16="http://schemas.microsoft.com/office/drawing/2014/main" id="{C8F86350-E9D9-2AFE-C41A-63576196E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6266" y="5356746"/>
            <a:ext cx="1300086" cy="130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 descr="Конфиденциальность иконка">
            <a:extLst>
              <a:ext uri="{FF2B5EF4-FFF2-40B4-BE49-F238E27FC236}">
                <a16:creationId xmlns:a16="http://schemas.microsoft.com/office/drawing/2014/main" id="{30A0D7E3-3E44-F697-8D48-91DB1A1CD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71966" y="4773845"/>
            <a:ext cx="1746444" cy="174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837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5C7C3F9-7A4F-1C8D-3650-E2BF66A27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772" y="320734"/>
            <a:ext cx="8374455" cy="621653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973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B1C5F-90B9-7033-40F3-0FFF3EA4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143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ҚҰПИЯЛЫЛЫҚТЫҢ ҚАЗІРГІ ЖАҒДАЙЫ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B974F3-4650-28B8-D694-B926CFFD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378"/>
            <a:ext cx="10515600" cy="505183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буынның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мәселелерін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болжау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алдымен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қазіргі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жағдайды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түсіну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Соңғы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жылдары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үкіметтердің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жинауы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қатысты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алаңдаушылық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таралуы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жиілеп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миллиондаған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әшкереленуде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платформалары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онлайн-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пайдаланушылардың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айқын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келісімінсіз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үлкен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көлемдегі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жинайды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мәселелерін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шаралар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қабылданғанымен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ЕО-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тың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Жеке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жөніндегі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жалпы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регламенті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GDPR)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атқару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GDPR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күрделі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асыру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сынға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ұшырады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сондықтан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көптеген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талаптарын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орындауға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тырысуда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Сонымен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Еуропалық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Одақта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істейтін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компанияларға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аймақтардағы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пайдаланушыларды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бұзушылықтарына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осал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0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E1D2C-E191-0E0E-C16C-DE198B71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 БУЫННЫҢ ҚҰПИЯЛЫЛЫҚ МӘСЕЛЕЛЕРІ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5F2D13-E544-DBBE-2AF2-4B054FB09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812"/>
            <a:ext cx="10515600" cy="132556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Технологиялардың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дамуына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мәселелері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сөзсіз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Төменде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алдағы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уақытта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туындауы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айқындалған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Рисунок 4" descr="Изображение выглядит как одежда, иллюстрация, рисунок, мультфильм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90A8B58-BD89-F587-2B90-89FE51FB1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479" y="2942376"/>
            <a:ext cx="3716448" cy="371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6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E23BB-9EBD-05A7-C81C-33C07C4E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ЖАСАНДЫ ИНТЕЛЛЕКТ ЖӘНЕ МАШИНАЛЫҚ ОҚЫТУ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E1311-A744-09B9-FC41-AD71290BD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Жасанды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интеллект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(ЖИ)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машиналық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оқыту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(МО)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суреттерді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танудан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табиғи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өңдеуге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әртүрлі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қосымшаларда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Алайда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технологиялардың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істеуі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үлкен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көлемдегі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қатысты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алаңдаушылық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тудырады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бетті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қоғамдық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орындарда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пайдаланылуы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өмірге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сұғу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қаупін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арттырады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Сонымен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ЖИ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алгоритмдері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біржақты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өйткені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таңдамалы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жиынтығы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оқытылады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дискриминацияға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әкелуі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теңсіздікті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күшейтуі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ықтимал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Искусственный интеллект – Бесплатные иконки: компьютер">
            <a:extLst>
              <a:ext uri="{FF2B5EF4-FFF2-40B4-BE49-F238E27FC236}">
                <a16:creationId xmlns:a16="http://schemas.microsoft.com/office/drawing/2014/main" id="{78277459-510B-5B79-C03D-7F8469F7F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13506"/>
            <a:ext cx="1564640" cy="147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Иконка Искусственного Интеллекта Изображения – скачать ...">
            <a:extLst>
              <a:ext uri="{FF2B5EF4-FFF2-40B4-BE49-F238E27FC236}">
                <a16:creationId xmlns:a16="http://schemas.microsoft.com/office/drawing/2014/main" id="{95FFBE21-85E1-CD26-8529-535D02F81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036" y="5576039"/>
            <a:ext cx="1276964" cy="120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07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7E213-EF86-475D-518C-847EC45E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ЗАТТАР ИНТЕРНЕТІ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ADA23E-3107-3E68-299C-3CF79F3B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Заттар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ақылды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үйлерден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киілетін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технологияларға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дейінгі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құрылғылардың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өсіп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жатқан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құрылғылар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ыңғайлылық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тиімділікті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арттырғанымен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қатысты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туындатады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құрылғылары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орналасу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биометриялық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сияқты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үлкен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көлемдегі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жинайды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зиянды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мақсаттарда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пайдаланылуы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құрылғыларының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хакерлік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кибершабуылдарға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мәліметтердің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ұрлануына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тіпті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физикалық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қауіптерге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әкелуі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құрылғылар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сияқты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инфрақұрылымды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бақылайтын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Интернет вещей – Бесплатные иконки: компьютер">
            <a:extLst>
              <a:ext uri="{FF2B5EF4-FFF2-40B4-BE49-F238E27FC236}">
                <a16:creationId xmlns:a16="http://schemas.microsoft.com/office/drawing/2014/main" id="{6481BD5B-3595-F837-7118-021B76683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45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41653-7E6F-1B0B-F756-BD4B1F2F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 ТЕХНОЛОГИЯСЫ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FB173-C2D8-78A6-B879-FF2DAA40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қаржыдан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денсаулық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сақтау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саласына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дейінгі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көптеген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салаларда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төңкеріс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қатысты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мәселелерді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көтереді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жағдайда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блокчейн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анонимді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есептеледі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жүзінде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бәрі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әлдеқайда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күрделі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блокчейн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транзакциялары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көбінесе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өзгермейтін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транзакцияға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енгізілгеннен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білдіреді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Егер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транзакцияға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кездейсоқ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қосылса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құпиялылықтың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бұзылуына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әкелуі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Сонымен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блокчейн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жүйелері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шабуылдарға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ұрлануына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таралуына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себеп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ықтимал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Блокчейн – Бесплатные иконки: бизнес">
            <a:extLst>
              <a:ext uri="{FF2B5EF4-FFF2-40B4-BE49-F238E27FC236}">
                <a16:creationId xmlns:a16="http://schemas.microsoft.com/office/drawing/2014/main" id="{84DBF657-81D6-2A11-4912-9485B0B7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997"/>
            <a:ext cx="1525468" cy="143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0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F34A7-10EF-DCDE-E2CA-A16CF18C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535"/>
            <a:ext cx="10515600" cy="1600153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БИОМЕТРИЯЛЫҚ ДЕРЕКТЕР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E1E7B1-FCEE-C6C4-92F2-F91E4A685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/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Саусақ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іздері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бет-</a:t>
            </a:r>
            <a:r>
              <a:rPr lang="ru-R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әлпетті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сияқты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биометриялық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аутентификация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идентификация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мақсатында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қауіпсіздік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ыңғайлылықты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арттырғанымен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мәселелерін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туындатады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биометриялық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ұрлануы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бұзылуы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ұрлануына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әрекеттерге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әкелуі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Сонымен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биометриялық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жинау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қолданушылардың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келісімі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өмір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құқығына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қатысты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сұрақтар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туындатады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8512260-2892-73D2-3B9D-40C10ECE8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0017" y="0"/>
            <a:ext cx="2656433" cy="14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1985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931</Words>
  <Application>Microsoft Office PowerPoint</Application>
  <PresentationFormat>Широкоэкранный</PresentationFormat>
  <Paragraphs>54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Times New Roman</vt:lpstr>
      <vt:lpstr>Тема Office</vt:lpstr>
      <vt:lpstr>ҚҰПИЯЛЫЛЫҚТЫҢ БОЛАШАҒЫ  ЖАҢА ТЕХНОЛОГИЯЛАР МЕН ҚИЫНДЫҚТАР </vt:lpstr>
      <vt:lpstr>Презентация PowerPoint</vt:lpstr>
      <vt:lpstr>Презентация PowerPoint</vt:lpstr>
      <vt:lpstr>ҚҰПИЯЛЫЛЫҚТЫҢ ҚАЗІРГІ ЖАҒДАЙЫ</vt:lpstr>
      <vt:lpstr>КЕЛЕСІ БУЫННЫҢ ҚҰПИЯЛЫЛЫҚ МӘСЕЛЕЛЕРІ</vt:lpstr>
      <vt:lpstr>ЖАСАНДЫ ИНТЕЛЛЕКТ ЖӘНЕ МАШИНАЛЫҚ ОҚЫТУ </vt:lpstr>
      <vt:lpstr>ЗАТТАР ИНТЕРНЕТІ (IOT)</vt:lpstr>
      <vt:lpstr>БЛОКЧЕЙН ТЕХНОЛОГИЯСЫ </vt:lpstr>
      <vt:lpstr>БИОМЕТРИЯЛЫҚ ДЕРЕКТЕР </vt:lpstr>
      <vt:lpstr>Презентация PowerPoint</vt:lpstr>
      <vt:lpstr>ҚҰПИЯЛЫЛЫҚ МӘСЕЛЕЛЕРІН ШЕШУДІҢ КЕЛЕСІ БУЫНЫ </vt:lpstr>
      <vt:lpstr>БІЛІМ БЕРУ ЖӘНЕ ХАБАРДАРЛЫҚ </vt:lpstr>
      <vt:lpstr>ДИЗАЙН БОЙЫНША ҚҰПИЯЛЫЛЫҚ</vt:lpstr>
      <vt:lpstr>Презентация PowerPoint</vt:lpstr>
      <vt:lpstr>ДЕЦЕНТРАЛИЗАЦИЯ</vt:lpstr>
      <vt:lpstr>Презентация PowerPoint</vt:lpstr>
      <vt:lpstr>ҚОРЫТЫНДЫ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Еламанов Рахат Байканурович</dc:creator>
  <cp:lastModifiedBy>Рахат</cp:lastModifiedBy>
  <cp:revision>25</cp:revision>
  <dcterms:created xsi:type="dcterms:W3CDTF">2025-03-09T23:01:29Z</dcterms:created>
  <dcterms:modified xsi:type="dcterms:W3CDTF">2025-03-10T18:10:47Z</dcterms:modified>
</cp:coreProperties>
</file>