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5" r:id="rId6"/>
    <p:sldId id="260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F9227-E0E3-4B56-8484-DB0F2FD73555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D02B7-2CE2-496B-8CE7-97289D8A7E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5786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7D02B7-2CE2-496B-8CE7-97289D8A7E6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2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B41D01-7A6D-9D79-88AD-F3F02FA1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D8C070-00DD-C4C3-3799-88E4CEEDB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CE7042-E9F0-7E3D-249A-3C3C8940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97C2C-E172-7DF3-4D56-4B8AEA1C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1430D2-D0F9-2E7D-FB9C-87FDDEA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D07A0-CE2A-580C-6E51-FAD338E4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6EE3CDD-5596-D549-FC49-9E606F936E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C6C14-6192-71E4-A003-E7CBAC45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1A91D4-1D1A-C1ED-33DF-54B0033BA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2F53BD-128F-2CA6-803D-786BB57B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8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58B3C4-0E93-54F3-0040-30C4E44F8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696989-2632-2F22-E5C7-33D0F372D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8AE19-5962-9C0F-C808-AC153B3B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BB3416-B3FF-6A24-0387-F9E2D228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02FAD4-E1BA-0FA1-CB55-AEB37DEAD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4436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AA17E5-94BD-6EE7-4C20-8F141526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36384B-D44C-9F44-2B68-C6FF57F5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CEDD7F-233F-9A5F-7313-05A36408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9CD8CC-4368-DB54-B546-B96571D1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F6CB2A-C915-5819-D99A-8EC93D7BF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22AA1-22F8-06D1-C946-03E6850F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85EDB0-D1F3-011A-22CB-7E703225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9D86EC-42B5-DECE-1D85-B44A4C26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A50B33-BBD2-3149-AD70-DDB17E4D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4A06AD-26B6-77E7-7476-CC3C20E1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09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113CA-E31F-7E97-0D7E-679B9B61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DC74F-B936-7919-57D2-28BB6F32C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E1B706-D518-176B-26EA-E348D011F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186E05-D05F-CD73-B771-73494D8D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113BBB-EB5C-4B5F-A56D-E51DA7361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3FF3B3-0F0C-C071-756E-E0A6A102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16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9AFD1-860A-2CAA-EABE-95A957577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BC605B-AD14-A0D7-1BD4-1548EC570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4D03F6-8F55-6A47-2228-53BF2D2EC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8B84F3-157B-A3F4-9F57-DB4B3158E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FA2E7D-CE24-5D83-8D18-D75DECB7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9E1EC9-B91B-8364-48C7-574F4A9A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FD210A-A1AE-C1D3-DC1F-5D87A00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905E8A-8DEF-5227-02B0-6C3B080C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5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638E62-E5D8-90FC-5196-3337C9AE1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518C4C3-B6F7-6ADC-8674-95F7699C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1C2495-2132-685F-740C-C6DD28213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9618C79-0963-5AD0-6E70-9F46A36F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652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5F02A9C-F6A0-1265-5072-9F34A026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0A6359-74DE-5064-E03C-4C5D2552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AE00FF-DF54-8D33-925B-E550D96FC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32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1F836-A2CA-17CA-A671-E119BBCF6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F33C16-51A6-7C67-FF8E-F1BC9F02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8BFC96-D26C-3D9F-2168-0CDADDE9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3D7E-A3E2-72E8-E8F9-46E59978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00C558-E408-AD75-8DF4-8D63E0EE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F6C4EC6-3F1F-D59B-645A-9A359023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5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51343-A424-91A7-E448-D85EE310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29471B-A8B4-9CA8-35BD-714865466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F7E58B-05A2-13FB-8BE1-3D10F41F8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C3BA7B-B839-8229-B87A-F4D8D9421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9291DE-0559-A9D8-18BD-A466930E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8B2163-F70D-4C7F-D4A1-5D3CCE1A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30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7BDC4-C20D-6A04-FB8A-A20D56C65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51B1E6-42F5-12E3-D0C2-4860528F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39330A-9D16-AF02-7968-D5419088FF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BEE1C-92AB-4C06-8291-F2CA3C919717}" type="datetimeFigureOut">
              <a:rPr lang="ru-RU" smtClean="0"/>
              <a:t>18.03.2025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141D9-410F-36F5-FA0B-A3969AD55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F2C01-549F-E3E0-570C-BB334E5C1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02417-6487-4C3A-9851-6CEB428987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4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6EB78-4ED2-84D9-68ED-950EB7FD5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635641"/>
          </a:xfrm>
        </p:spPr>
        <p:txBody>
          <a:bodyPr>
            <a:normAutofit/>
          </a:bodyPr>
          <a:lstStyle/>
          <a:p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ДИФФИ-ХЕЛМАН КІЛТТЕР АЛМАСУ АЛГОРИТМІ</a:t>
            </a:r>
            <a:b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Криптография – Бесплатные иконки: безопасность">
            <a:extLst>
              <a:ext uri="{FF2B5EF4-FFF2-40B4-BE49-F238E27FC236}">
                <a16:creationId xmlns:a16="http://schemas.microsoft.com/office/drawing/2014/main" id="{78145B69-760D-A014-F022-3B1F85CAF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9" y="2864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риптография – Бесплатные иконки: безопасность">
            <a:extLst>
              <a:ext uri="{FF2B5EF4-FFF2-40B4-BE49-F238E27FC236}">
                <a16:creationId xmlns:a16="http://schemas.microsoft.com/office/drawing/2014/main" id="{7F0028D8-D5C9-6794-CC6F-9BFD48A80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437" y="36746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0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EE901-F75D-4464-559C-31BE08530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ru-RU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Диффи-</a:t>
            </a:r>
            <a:r>
              <a:rPr lang="ru-RU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Хелман</a:t>
            </a:r>
            <a:r>
              <a:rPr lang="ru-RU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000" b="1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99FC64-CC02-5C82-83B7-CAFD363E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Уитфилд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Диффи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Whitfield Diffie)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Мартин Хеллман (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Hellman) 1976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протоколын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ұсынған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Идея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жолмен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бермей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келіссөздердің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болды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728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33731E-4C05-6329-C1CF-475F06129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5801" y="117695"/>
                <a:ext cx="11850987" cy="6599976"/>
              </a:xfrm>
            </p:spPr>
            <p:txBody>
              <a:bodyPr>
                <a:normAutofit/>
              </a:bodyPr>
              <a:lstStyle/>
              <a:p>
                <a:pPr algn="just">
                  <a:buFont typeface="+mj-lt"/>
                  <a:buAutoNum type="arabicPeriod"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Кездейсоқ сан —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жабық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мысалы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жасайды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Қашықтағы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тараппен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бірге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ашық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параметрлер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және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g-</a:t>
                </a:r>
                <a:r>
                  <a:rPr lang="ru-RU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ні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келіседі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әдетте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және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бір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тарапта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жасалып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екінші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тарапқа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жіберіледі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мұнда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 algn="just">
                  <a:buFont typeface="+mj-lt"/>
                  <a:buAutoNum type="arabicPeriod"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кездейсоқ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таңдалған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жай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сан;</a:t>
                </a:r>
              </a:p>
              <a:p>
                <a:pPr marL="742950" lvl="1" indent="-285750" algn="just">
                  <a:buFont typeface="+mj-lt"/>
                  <a:buAutoNum type="arabicPeriod"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 — p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модулі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бойынша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алғашқы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түбір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+mj-lt"/>
                  <a:buAutoNum type="arabicPeriod"/>
                </a:pP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Жабық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арқылы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ашық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кілтті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есептейді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kk-KZ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және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Қашықтағы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тараппен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ашық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кілттерді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алмасады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.:</a:t>
                </a:r>
              </a:p>
              <a:p>
                <a:pPr algn="ctr"/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+mj-lt"/>
                  <a:buAutoNum type="arabicPeriod" startAt="4"/>
                </a:pP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Қашықтағы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тараптың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ашық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мен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өзінің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жабық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a-</a:t>
                </a:r>
                <a:r>
                  <a:rPr lang="ru-RU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ны</a:t>
                </a:r>
                <a:r>
                  <a:rPr lang="ru-RU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пайдаланып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жалпы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құпия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кілтті</a:t>
                </a:r>
                <a:r>
                  <a:rPr lang="ru-RU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есептейді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ctr"/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≡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 p</a:t>
                </a:r>
                <a:endParaRPr lang="ru-RU" sz="3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33731E-4C05-6329-C1CF-475F06129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5801" y="117695"/>
                <a:ext cx="11850987" cy="6599976"/>
              </a:xfrm>
              <a:blipFill>
                <a:blip r:embed="rId3"/>
                <a:stretch>
                  <a:fillRect l="-1132" t="-2031" r="-13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35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7944E11-C37A-0AEA-4140-6472EFD64296}"/>
              </a:ext>
            </a:extLst>
          </p:cNvPr>
          <p:cNvGrpSpPr/>
          <p:nvPr/>
        </p:nvGrpSpPr>
        <p:grpSpPr>
          <a:xfrm>
            <a:off x="497942" y="298764"/>
            <a:ext cx="11461686" cy="6210678"/>
            <a:chOff x="1475056" y="918455"/>
            <a:chExt cx="9585167" cy="5021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Прямоугольник 4">
                  <a:extLst>
                    <a:ext uri="{FF2B5EF4-FFF2-40B4-BE49-F238E27FC236}">
                      <a16:creationId xmlns:a16="http://schemas.microsoft.com/office/drawing/2014/main" id="{827AAEC9-0512-7211-1091-926BB415CD5F}"/>
                    </a:ext>
                  </a:extLst>
                </p:cNvPr>
                <p:cNvSpPr/>
                <p:nvPr/>
              </p:nvSpPr>
              <p:spPr>
                <a:xfrm>
                  <a:off x="1475056" y="2548645"/>
                  <a:ext cx="2724150" cy="33909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A, g, p</a:t>
                  </a: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 ≡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 p</a:t>
                  </a:r>
                </a:p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 ≡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a14:m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 p</a:t>
                  </a:r>
                  <a:endPara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Прямоугольник 4">
                  <a:extLst>
                    <a:ext uri="{FF2B5EF4-FFF2-40B4-BE49-F238E27FC236}">
                      <a16:creationId xmlns:a16="http://schemas.microsoft.com/office/drawing/2014/main" id="{827AAEC9-0512-7211-1091-926BB415CD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056" y="2548645"/>
                  <a:ext cx="2724150" cy="33909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70F41869-4A87-D1CD-4804-9EA1A18A29B2}"/>
                    </a:ext>
                  </a:extLst>
                </p:cNvPr>
                <p:cNvSpPr/>
                <p:nvPr/>
              </p:nvSpPr>
              <p:spPr>
                <a:xfrm>
                  <a:off x="8336073" y="2548645"/>
                  <a:ext cx="2724150" cy="33909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</a:t>
                  </a:r>
                </a:p>
                <a:p>
                  <a:pPr algn="ctr"/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B ≡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a14:m>
                  <a:r>
                    <a: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 p</a:t>
                  </a:r>
                </a:p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K ≡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a14:m>
                  <a:r>
                    <a:rPr lang="en-US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mod p</a:t>
                  </a:r>
                  <a:endPara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Прямоугольник 5">
                  <a:extLst>
                    <a:ext uri="{FF2B5EF4-FFF2-40B4-BE49-F238E27FC236}">
                      <a16:creationId xmlns:a16="http://schemas.microsoft.com/office/drawing/2014/main" id="{70F41869-4A87-D1CD-4804-9EA1A18A29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073" y="2548645"/>
                  <a:ext cx="2724150" cy="33909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857F73E-83F0-9F92-890D-E609229D3336}"/>
                </a:ext>
              </a:extLst>
            </p:cNvPr>
            <p:cNvSpPr/>
            <p:nvPr/>
          </p:nvSpPr>
          <p:spPr>
            <a:xfrm>
              <a:off x="4905564" y="3616482"/>
              <a:ext cx="2724150" cy="62761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g, p, A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946C4019-4878-8439-3B69-2F45E8E9C89D}"/>
                </a:ext>
              </a:extLst>
            </p:cNvPr>
            <p:cNvSpPr/>
            <p:nvPr/>
          </p:nvSpPr>
          <p:spPr>
            <a:xfrm>
              <a:off x="4664846" y="4795414"/>
              <a:ext cx="3205587" cy="7181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ru-RU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054" name="Picture 6" descr="Деловой человек – Бесплатные иконки: люди">
              <a:extLst>
                <a:ext uri="{FF2B5EF4-FFF2-40B4-BE49-F238E27FC236}">
                  <a16:creationId xmlns:a16="http://schemas.microsoft.com/office/drawing/2014/main" id="{CEF270C1-27BB-8AD3-0571-961659897B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05217" y="1362783"/>
              <a:ext cx="1185862" cy="1185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Женщина – Бесплатные иконки: люди">
              <a:extLst>
                <a:ext uri="{FF2B5EF4-FFF2-40B4-BE49-F238E27FC236}">
                  <a16:creationId xmlns:a16="http://schemas.microsoft.com/office/drawing/2014/main" id="{D0CDF06E-D19C-E32C-9948-79432E2DA1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6645" y="1385228"/>
              <a:ext cx="1140972" cy="1140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6A15C-7592-344E-BE58-A007683856A8}"/>
                </a:ext>
              </a:extLst>
            </p:cNvPr>
            <p:cNvSpPr txBox="1"/>
            <p:nvPr/>
          </p:nvSpPr>
          <p:spPr>
            <a:xfrm>
              <a:off x="2425800" y="918455"/>
              <a:ext cx="83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k-KZ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Алиса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659854-8472-FB9C-2113-E0202059B882}"/>
                </a:ext>
              </a:extLst>
            </p:cNvPr>
            <p:cNvSpPr txBox="1"/>
            <p:nvPr/>
          </p:nvSpPr>
          <p:spPr>
            <a:xfrm>
              <a:off x="9418094" y="993451"/>
              <a:ext cx="6962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k-KZ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Боб</a:t>
              </a:r>
              <a:endParaRPr lang="ru-RU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FE68653A-CF8F-70A1-4388-DD6560A236A9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4327556" y="3930289"/>
              <a:ext cx="57800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5561820-EBD9-8BD9-CD59-2DFCD35F9F6D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7629714" y="3930289"/>
              <a:ext cx="6179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DC8A98B2-5D5B-7EA3-0AD7-DA5F2BD3E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70433" y="5160051"/>
              <a:ext cx="30484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E1BA3A91-6275-94C5-9DFE-E13260F29E79}"/>
                </a:ext>
              </a:extLst>
            </p:cNvPr>
            <p:cNvCxnSpPr>
              <a:stCxn id="8" idx="1"/>
            </p:cNvCxnSpPr>
            <p:nvPr/>
          </p:nvCxnSpPr>
          <p:spPr>
            <a:xfrm flipH="1">
              <a:off x="4327556" y="5154488"/>
              <a:ext cx="337290" cy="55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4623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746610-B81A-D9ED-7F2F-D83B2C78F142}"/>
              </a:ext>
            </a:extLst>
          </p:cNvPr>
          <p:cNvSpPr txBox="1"/>
          <p:nvPr/>
        </p:nvSpPr>
        <p:spPr>
          <a:xfrm>
            <a:off x="362138" y="181068"/>
            <a:ext cx="11552221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ҚҰПИЯ КІЛТТІ ЖАСАУ МЫСАЛЫ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Алисса мен Боб Диффи-Хеллман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пайдаланып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жасағысы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келеді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қадамдарды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орындайды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Алисса мен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жалпы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таңдайды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үлкен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23).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Алисса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6)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A=g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p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23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15625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23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9)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p=5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23=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195312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5mod  23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kk-KZ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4.Алисса мен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алмастырады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Алисса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(8)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Бобқа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(11)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Алиссаға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5.Алисса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p= 11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23 = 1771561 mod  23 = 9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Боб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b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  p= 8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  23 = 134217728 mod  23 = 9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Енді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Алисса мен Боб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ортақ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кілтке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болды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мәні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арасындағы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дешифрлау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пайдаланылуы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14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8A499-9EED-9845-B01E-2D3FFF52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kk-KZ" sz="5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5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FB623E-8034-FE0D-9411-F2F374806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Диффи-Хеллман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заманауи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криптографияның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негізін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қалаушы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әдістердің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Ол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қорғауға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шифрлау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жүйелерінде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алмасу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механизмін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қамтамасыз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көмектеседі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007154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419</Words>
  <Application>Microsoft Office PowerPoint</Application>
  <PresentationFormat>Широкоэкранный</PresentationFormat>
  <Paragraphs>45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Тема Office</vt:lpstr>
      <vt:lpstr>ДИФФИ-ХЕЛМАН КІЛТТЕР АЛМАСУ АЛГОРИТМІ </vt:lpstr>
      <vt:lpstr>Диффи-Хелман алгоритмі:</vt:lpstr>
      <vt:lpstr>Презентация PowerPoint</vt:lpstr>
      <vt:lpstr>Презентация PowerPoint</vt:lpstr>
      <vt:lpstr>Презентация PowerPoint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12</cp:revision>
  <dcterms:created xsi:type="dcterms:W3CDTF">2024-12-05T06:45:57Z</dcterms:created>
  <dcterms:modified xsi:type="dcterms:W3CDTF">2025-03-18T16:48:52Z</dcterms:modified>
</cp:coreProperties>
</file>