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1" r:id="rId4"/>
    <p:sldId id="258" r:id="rId5"/>
    <p:sldId id="259" r:id="rId6"/>
    <p:sldId id="260" r:id="rId7"/>
    <p:sldId id="272" r:id="rId8"/>
    <p:sldId id="261" r:id="rId9"/>
    <p:sldId id="262" r:id="rId10"/>
    <p:sldId id="273" r:id="rId11"/>
    <p:sldId id="263" r:id="rId12"/>
    <p:sldId id="264" r:id="rId13"/>
    <p:sldId id="265" r:id="rId14"/>
    <p:sldId id="274" r:id="rId15"/>
    <p:sldId id="266" r:id="rId16"/>
    <p:sldId id="267" r:id="rId17"/>
    <p:sldId id="275" r:id="rId18"/>
    <p:sldId id="270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E268A-0286-4A6D-B7F0-A8F2502FCD6E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17F0B-5D21-4A15-8BAE-429E3EDC71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4075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17F0B-5D21-4A15-8BAE-429E3EDC712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3008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F6C50-65A8-C13E-72A5-11F9A57E6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591F23C-94BC-1080-12A0-7211CF350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A9B68A-F051-0DC6-2A4C-E7ED2EA2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6C12F3-08EE-2DF4-3F42-943C7A38C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AF38EE-4303-EA13-B60A-8CAC0F75A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519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D67F3-815D-55A5-6266-78043F800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2F230E-233B-0A19-BE3B-90737D8E3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D0A542-6B76-587D-F919-F8CF4B64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3CCAE2-DF3C-2B41-7B3B-ADBFE31AE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4DFA75-940B-A6C6-E84F-13B08E38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9284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D19D3A5-158B-494F-8D60-B55656898E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B56F20-1843-591D-7631-156C27B38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3408CD-24A1-EAA4-E5CF-1EE85381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2EE6B0-9C27-3542-229B-04BEB3C8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C10040-1F74-5F3A-465A-0D7EF734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16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497794-4E87-8308-8507-E58225019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0AD05F9-5ED0-2254-CD36-363320AF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66A9B6-48B8-F422-5342-57EF6D2B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EDD871-2BB0-F13A-1AAC-75F93A16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8D885B-CE7F-78FD-B2DA-E6983E461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009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FBB05-4604-22F3-22BF-A55A9D46A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30EE3A-8CF9-A15F-D526-86CD98C63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F5E99C-E53D-4C3E-0F91-C2DA25DD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96E828-6613-9079-8C20-2D190C7D6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33E63F-C9D5-C04B-E2CD-1DA41175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3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5B0057-359F-D6ED-39AB-F94B6843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71FE59-E6E6-3BD0-C15A-563583AECC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783E4-4DCA-F384-3056-6868AFE10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7766A0-6803-74F7-B1A9-DA6AEDB2C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9615E-44A8-AB18-0998-0F433346F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68E080-640D-3EC0-22CF-582D0276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00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5E53ED-EB47-AF04-5A02-C693E7E4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1A3A69-3591-4443-A00E-CDC9FCB4F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80D2CB2-695A-1BEA-8A5F-B6E0DFE7D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9571553-AC68-D5CA-E349-AC99E6DAD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B1323D-DB06-6F9D-89C1-21739ABB0D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2DB6028-D06F-5D40-A900-BDE3FDF1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6FA832-F0FE-BDD3-785B-5635B75FB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70E960-2E22-CEB5-4F85-518033B85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70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870649-0A6E-C6DC-E572-DAB24ADD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FD0937-8001-4B29-7443-BB995DF2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8E6292-65AA-3954-DA4E-38E836750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9BBA9E-269A-064A-2B5D-4C94D43E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E452B7-C008-EAC4-31D8-52E3ED99C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57D2DB7-7237-ADDC-A446-EA13277EC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7AF73D-286B-9854-7F3A-BADEA117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41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B7EA81-8A2D-55CB-B296-2337BFB1A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8C7115-ABB2-87AB-36B3-4DE2A5BD1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FC4B33-43CD-E9EF-4DAB-FD6C6449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645B0-46C3-745B-5986-3A82BB0A3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EA41B3-D56B-D11D-93AC-1DE282E88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496A9A-0A6A-FE1A-938C-B2310DD2F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586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DA7642-7756-F682-D853-EFB0254D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6A11AAC-B43A-1340-CBBE-C92AF00BB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876A217-2F48-7F81-87A8-859A003C3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F35FA8-EE0D-D1B3-9D29-741EC8EC4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B94B07-37A1-43FF-E51C-BD5FEEC3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9B599C4-F29B-14FC-669E-F9ECD6AC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8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05DE3C-CF4B-B16D-2EEF-31E98067B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AB0FEC-EF16-1A3F-7C5F-D52AD763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ED992BF-FB80-818B-D9B4-09FA90EB8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F3918-9FD8-463D-AFEA-E0B793C91878}" type="datetimeFigureOut">
              <a:rPr lang="ru-RU" smtClean="0"/>
              <a:t>11.03.2025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E9E9CC-0D57-3C34-135C-54462166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19E41-6D52-D8CA-4BCF-8C71B499E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E1F7F-7265-458D-889A-83D0EB023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79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8FCEDB5-6649-3871-D50B-B7BF8D8A9F1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37" b="163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803E99-262C-B140-EEE6-CF4C2026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0575"/>
            <a:ext cx="9144000" cy="3451380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br>
              <a:rPr lang="ru-RU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ТҮРЛЕРІ, ТАНУ ӘДІСТЕРІ ЖӘНЕ ҚОРҒАНЫС.</a:t>
            </a:r>
          </a:p>
        </p:txBody>
      </p:sp>
    </p:spTree>
    <p:extLst>
      <p:ext uri="{BB962C8B-B14F-4D97-AF65-F5344CB8AC3E}">
        <p14:creationId xmlns:p14="http://schemas.microsoft.com/office/powerpoint/2010/main" val="1475772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Объект 5" descr="Изображение выглядит как текст, компьютер, мультфильм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57586B5-12C1-5E2E-BE12-FCA98054E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53" b="1240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17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Более 42 200 работ на тему «фишинг»: стоковые фото, картинки и изображения  royalty-free - iStock">
            <a:extLst>
              <a:ext uri="{FF2B5EF4-FFF2-40B4-BE49-F238E27FC236}">
                <a16:creationId xmlns:a16="http://schemas.microsoft.com/office/drawing/2014/main" id="{2A5A708E-F964-A6CE-4A9C-AA7762709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1" r="17290"/>
          <a:stretch/>
        </p:blipFill>
        <p:spPr bwMode="auto">
          <a:xfrm>
            <a:off x="6781799" y="1714500"/>
            <a:ext cx="541020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E1ED8A68-A582-AC62-104E-E319E9DB3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729117"/>
          </a:xfrm>
          <a:prstGeom prst="rect">
            <a:avLst/>
          </a:prstGeom>
          <a:ln>
            <a:noFill/>
          </a:ln>
          <a:effectLst>
            <a:outerShdw blurRad="368300" dist="101600" dir="546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A2D5EB-EEBD-E426-0DF2-B481C3B53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250409"/>
            <a:ext cx="10222952" cy="1228299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ТҮРЛЕРІ ҚАНДАЙ?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C9AFAF-F7A5-9506-B225-0C9D69854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5" y="1979526"/>
            <a:ext cx="6563762" cy="4628064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күтуге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болатынын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әртүрлі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асырылуы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әлдеқайда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оңай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тап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боларсыз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кәдімгі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спам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елемегеніңіз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527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DA05A4-2BF1-0246-D342-A1307C68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93"/>
            <a:ext cx="10515600" cy="4707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ТҮРЛЕРІ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91E22C-F27F-A134-B895-56F730BB5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7774"/>
            <a:ext cx="10515600" cy="56131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тіркемені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Домен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атауын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тәсілде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имитациялайды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america.com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arnerica.com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сияқты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өзгертілген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доменді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берсеңіз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Дауыстық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вишинг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vishing).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Қаскөйлер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автоматтандырылған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2544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1235EB0-290D-9839-AC4D-0DA59D596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475" y="181068"/>
            <a:ext cx="11280618" cy="6355533"/>
          </a:xfrm>
        </p:spPr>
        <p:txBody>
          <a:bodyPr>
            <a:normAutofit/>
          </a:bodyPr>
          <a:lstStyle/>
          <a:p>
            <a:pPr algn="just"/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SMS-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(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smishing).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компания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атынан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етіп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мәселені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шешуді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байланысу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беріледі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Онлайн-мессенджер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қолданушылары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шабуылдарға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ұшырауы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фишинг.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посттар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алдайды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хабарламаларда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тегін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сыйлықтар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ұсынылады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ал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басқалары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ұйымдардың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ресми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парақшаларының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көшірмелері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Сондай-ақ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достарыңыздың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атынан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байланысып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сеніміңізге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кіргеннен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Клон-фишинг (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phishing).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көшіріп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тіркемелері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сілтемелерін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нұсқаларға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ауыстырады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аккаунттары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қолданылады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8" name="Picture 4" descr="Фишинг – Бесплатные иконки: технологии">
            <a:extLst>
              <a:ext uri="{FF2B5EF4-FFF2-40B4-BE49-F238E27FC236}">
                <a16:creationId xmlns:a16="http://schemas.microsoft.com/office/drawing/2014/main" id="{E284405B-11B2-3FD9-D44C-0B194B81F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2312" y="5478243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269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графическая вставк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79A5B5-FB69-6E40-A0D6-9CD2A474D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7" y="202803"/>
            <a:ext cx="10982325" cy="6452394"/>
          </a:xfrm>
        </p:spPr>
      </p:pic>
    </p:spTree>
    <p:extLst>
      <p:ext uri="{BB962C8B-B14F-4D97-AF65-F5344CB8AC3E}">
        <p14:creationId xmlns:p14="http://schemas.microsoft.com/office/powerpoint/2010/main" val="1947211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F9714D-0D0B-8BD8-6025-9FC1FB8C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232" y="337965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 ВЕБ-САЙТТАРМЕН БАЙЛАНЫСТЫ ТҮРЛЕРІ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718B42-AAA5-C141-D71C-5DF3DA9EB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335" y="2018922"/>
            <a:ext cx="11491865" cy="483907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Watering hole.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көпшілік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кіретін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тұстарын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таратады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Фарминг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pharming),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кешін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бұрмалау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Қаскүнемдер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сайт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жасалса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енгізсеңіз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түсуіңіз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Тайпосквоттинг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typosquatting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мекенжайларды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ұстап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қалу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атауын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әріпке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өзгертіп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түпнұсқа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бет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walm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орнына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wallmart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терсеңіз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қалуыңыз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Кликджекинг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clickjacking).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осалдығын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шабуылдаушылар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жасырын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батырмалар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логиндер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Табнаббинг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tabnabbing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Егер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қалдырып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белсенділік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танытпасаңыз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мазмұнын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өзгертіп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оны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бастапқыға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ұқсатып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Бетке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кіргенде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логин мен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енгізуіңізді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ұрлайды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170" name="Picture 2" descr="криминальный фишинг кроссворд фишинговая афера тема PNG , вредоносное ПО,  безопасный, интернет PNG рисунок для бесплатной загрузки">
            <a:extLst>
              <a:ext uri="{FF2B5EF4-FFF2-40B4-BE49-F238E27FC236}">
                <a16:creationId xmlns:a16="http://schemas.microsoft.com/office/drawing/2014/main" id="{DE9D0AEC-4AB4-9611-9898-3AD52044A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6493" y="-25675"/>
            <a:ext cx="2294393" cy="1743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6432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1D758-94FA-12D0-9343-499703871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974" y="573906"/>
            <a:ext cx="10515600" cy="57942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 ҚОСЫМША ТҮРЛЕРІ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FEFC8-187F-9F66-74D9-8BBD47B92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1" y="1493821"/>
            <a:ext cx="11497901" cy="5644836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қауіпсіздік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сертификатын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Зұлым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егіз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evil twin).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Қоғамдық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орындарда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мысалы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кафелерде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әуежайларда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орнату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интернеттегі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бақылайды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жүйелерінде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Зиянкестер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іздеу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жүйелеріндегі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манипуляциялар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өздерінің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SEM-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аталады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Англер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-фишинг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angler phishing).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компанияның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өкілі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көрініп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Корпоративтік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поштаны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email compromise, BEC).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шабуылдаушылар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компания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басшыларының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серіктестерінің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қаржылық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құжаттар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сұраулар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жібереді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Криптовалюталық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криптовалюта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иелерін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криптовалюта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әмияндарының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кілттерін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қаражатты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4" name="Picture 2" descr="Фишинг – Бесплатные иконки: коммуникации">
            <a:extLst>
              <a:ext uri="{FF2B5EF4-FFF2-40B4-BE49-F238E27FC236}">
                <a16:creationId xmlns:a16="http://schemas.microsoft.com/office/drawing/2014/main" id="{1F7B5D02-1D82-AC2F-5868-2B62BB946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5225"/>
            <a:ext cx="1077362" cy="107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26019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мультфильм, Мультфильм, компьютер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F375E11-440C-5346-9C18-03AA189D1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610" y="320734"/>
            <a:ext cx="9614779" cy="6216532"/>
          </a:xfrm>
        </p:spPr>
      </p:pic>
    </p:spTree>
    <p:extLst>
      <p:ext uri="{BB962C8B-B14F-4D97-AF65-F5344CB8AC3E}">
        <p14:creationId xmlns:p14="http://schemas.microsoft.com/office/powerpoint/2010/main" val="3692016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C95ECB-DF31-2DBE-3B2B-0AAAD383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ru-RU" sz="5400" b="1">
                <a:latin typeface="Times New Roman" panose="02020603050405020304" pitchFamily="18" charset="0"/>
                <a:cs typeface="Times New Roman" panose="02020603050405020304" pitchFamily="18" charset="0"/>
              </a:rPr>
              <a:t>ҚОРЫТЫНДЫ</a:t>
            </a:r>
            <a:endParaRPr lang="ru-RU" sz="5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0087F9-182D-D5CA-D585-660A00E0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681544"/>
            <a:ext cx="7218957" cy="4777168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кибершабуылшылардың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пайдаланушылардан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жолымен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шабуылдаушылар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қызметтер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атынан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етеді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телефон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жүзеге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асады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Одан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қорғану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бейтаныс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сілтемелерді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баспау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жіберушінің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мұқият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тексеру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көпфакторлы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аутентификацияны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киберқауіпсіздік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бойынша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білімді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5" name="Рисунок 4" descr="Изображение выглядит как текст, собака, мультфильм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653B9EE-FD97-D63D-D9DC-5DE383B8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5" r="-3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21249-1FEE-E9F2-7B0C-11A3569A1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60079"/>
          </a:xfrm>
        </p:spPr>
        <p:txBody>
          <a:bodyPr/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ДЕГЕНІМІЗ НЕ?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0A9C5A-ACF7-B71F-3FD7-06B0FB732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959667"/>
            <a:ext cx="10883020" cy="5459240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k-KZ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алаяқ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белгілі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жазбаларыңызға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ретінде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көрсетіп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жұқтыруы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картаңыздың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айтқанда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инженерия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басыңызды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анықтайтын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төлқұжат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отырып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файл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пішінді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толтыруға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итермелейді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әрдайым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себебі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шаршатуы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3280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Мультфильм, мультфильм, Анимация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9AED1F6-8424-680C-7379-5965186DE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462" y="464740"/>
            <a:ext cx="7839075" cy="5928519"/>
          </a:xfrm>
        </p:spPr>
      </p:pic>
    </p:spTree>
    <p:extLst>
      <p:ext uri="{BB962C8B-B14F-4D97-AF65-F5344CB8AC3E}">
        <p14:creationId xmlns:p14="http://schemas.microsoft.com/office/powerpoint/2010/main" val="328388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06EA3-3CB9-9D48-DB8D-02CBE7E93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 ЕҢ КӨП ТАРАЛҒАН СЦЕНАРИЙІ КЕЛЕСІДЕЙ КӨРІНЕДІ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BD6F1C-6AEE-A807-D2B4-53754980C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048" y="1825625"/>
            <a:ext cx="11407366" cy="466725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поштаңызды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атынан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көресіз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сілтемені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ұқсайтын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тұзағы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Банктен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аккаунтыңызда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күмәнді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болғаны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логин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растау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қажет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екені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айтылуы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бетке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есептік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жазбаңыздың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енгізгеннен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ресми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қайта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ұрланғанын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түсінбей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қалуыңыз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тапқыр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ішінде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қауіптілігі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егер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ұсақ-түйекке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жеткілікті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Фишинг – Бесплатные иконки: компьютер">
            <a:extLst>
              <a:ext uri="{FF2B5EF4-FFF2-40B4-BE49-F238E27FC236}">
                <a16:creationId xmlns:a16="http://schemas.microsoft.com/office/drawing/2014/main" id="{CA64CF41-C7DB-DA2C-E632-76EFFB49F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18" y="230188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9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F85BF-A232-3C10-F69C-6F4CC591B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358019"/>
          </a:xfrm>
        </p:spPr>
        <p:txBody>
          <a:bodyPr/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ҚАЛАЙ ЖҮЗЕГЕ АСАДЫ?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D438C5-180F-EB1D-8575-7837102C1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780" y="1013988"/>
            <a:ext cx="11452634" cy="555882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интернет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пайдаланушы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әрекеттерді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тырысады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жұқтыру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ұрлау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осылайша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Тіркелімдеріңізді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еркіңізбен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құндылықтарды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сендіру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айналаңыздағы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ұшырауы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тізіміңізге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жеткізсе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атыңыздан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таныстарыңызға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хабарламалар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жіберуі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жағдайдың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шұғылдығына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баса назар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аударады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мәжбүрлей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байқамай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айналасыз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954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818F6-0754-3D92-C6F9-97182770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4515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 ШАБУЫЛДАРДЫҢ ҚҰРБАНЫ БОЛУ ҚАУПІ КІМГЕ ТӨНІП ТҰР?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A4ADB-FA81-9F9F-8D12-3A09E416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101" y="1825625"/>
            <a:ext cx="11470741" cy="479245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мәртебесіне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қарамастан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үйде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жұмыста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Бүгінде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интернетке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қосылған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барлығы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дерлік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байланыс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мәліметтеріңізді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дереккөздерден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тауып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арналған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тізімге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қосуы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Қазіргі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мекенжайын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мессенджерлердегі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желілердегі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жасыру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қиын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Сондықтан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қолжетімді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мүмкіндігі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Сонымен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аудиторияға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ғана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емес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925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кот, мультфильм, иллюстрац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A99B478-4291-807B-8D3D-209E3ADA3A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039" y="406741"/>
            <a:ext cx="8283921" cy="6044517"/>
          </a:xfrm>
        </p:spPr>
      </p:pic>
    </p:spTree>
    <p:extLst>
      <p:ext uri="{BB962C8B-B14F-4D97-AF65-F5344CB8AC3E}">
        <p14:creationId xmlns:p14="http://schemas.microsoft.com/office/powerpoint/2010/main" val="38550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E1FEA-E030-E954-6F20-5CF16938C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267077"/>
            <a:ext cx="10496550" cy="1058486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СПАМ-ХАТТАР АРҚЫЛЫ ФИШИНГ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24822-4A69-7AEF-EDEE-D576BE94C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53" y="1247775"/>
            <a:ext cx="10990907" cy="534314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Спам-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бейқам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Көптеген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санатқа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Қарапайым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тілмен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айтқанда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спам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пошта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жәшігіңізге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түсетін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қағаз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жарнамалардың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электрондық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нұсқасы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Бірақ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қағаз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жарнама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мазаны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спам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қауіпті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әсіресе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жататын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киберқылмыскерлер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спамды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жаппай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таратып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берген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адамдардан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аз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ақша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жолмен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құпиясөздер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карта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нөмірлері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банк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шоттарының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басқа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Жәбірленушінің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құрылғысына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зиянды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бағдарламалық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енгізу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Спам-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түсіру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пайдаланатын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танымал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әдістердің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кейбір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нақты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нысананы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Более 20 800 работ на тему «фишинг»: стоковые иллюстрации, векторная  графика и клипарт royalty-free - iStock">
            <a:extLst>
              <a:ext uri="{FF2B5EF4-FFF2-40B4-BE49-F238E27FC236}">
                <a16:creationId xmlns:a16="http://schemas.microsoft.com/office/drawing/2014/main" id="{E1AB6A90-841B-4AD6-2F76-23325DAA1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6" t="13172" r="13320" b="15957"/>
          <a:stretch/>
        </p:blipFill>
        <p:spPr bwMode="auto">
          <a:xfrm>
            <a:off x="0" y="0"/>
            <a:ext cx="1085850" cy="1024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288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5F19C9-5E94-9D4C-CA6B-72132E577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240177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НЫСАНАЛЫ ФИШИНГ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82C302-3057-BFCA-3ADB-0AB62408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689" y="1077362"/>
            <a:ext cx="11271563" cy="5576935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таргеттелген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фишинг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айтқанда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әдетте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бағытталған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 phishing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оның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уэйллинг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whaling)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Whaling</a:t>
            </a:r>
            <a:r>
              <a:rPr lang="kk-KZ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жоғары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лауазымды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тұлғаларды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нысаналы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фишинг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кеңірек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адамдар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тобын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қамтиды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фишингтің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құрбандары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көбінесе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кәсіпорындардың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мемлекеттік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ұйымдардың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қызметкерлері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Дегенмен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адам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құнды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банктің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медициналық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мекеменің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қызметкері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нысанасына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түсуіңіз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Тіпті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достық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ұсынысын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қабылдаған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алдау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жасалуы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схемаларын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мұқият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жоспарлайды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сыйақы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сәтті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болу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ықтималдығын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арттыруды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көздеп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жеке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мақсатты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дайындауға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көп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уақыт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жұмсайды.Ол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үшін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ұйымыңыз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туралы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жинауы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мүмкін.Мұндай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келесі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дереккөздерден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алынады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әлеуметтік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желідегі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профильдер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бұрын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орын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алған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деректердің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таралуы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ашық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қолжетімді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ақпарат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дереу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шабуылдап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жылдам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етуі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бірнеше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ай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бойы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сізбен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қарым-қатынас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құрып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сеніміңізді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жаулап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ықтимал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Фишерлер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хаттар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немесе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телефон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қоңыраулары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арқылы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әрекет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етпейді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Олар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заңды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сайттарды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қолдануы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Егер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абай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болмасаңыз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сенімді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сайтта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өз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аккаунтыңызға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кірген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кезде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алаяқтардың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құрбанына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айналуыңыз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мүмкін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Более 42 200 работ на тему «фишинг»: стоковые фото, картинки и изображения  royalty-free - iStock">
            <a:extLst>
              <a:ext uri="{FF2B5EF4-FFF2-40B4-BE49-F238E27FC236}">
                <a16:creationId xmlns:a16="http://schemas.microsoft.com/office/drawing/2014/main" id="{541F6DD9-6E26-D6F1-4E58-91D599D66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022" y="0"/>
            <a:ext cx="973428" cy="97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4313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1611</Words>
  <Application>Microsoft Office PowerPoint</Application>
  <PresentationFormat>Широкоэкранный</PresentationFormat>
  <Paragraphs>65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Times New Roman</vt:lpstr>
      <vt:lpstr>Тема Office</vt:lpstr>
      <vt:lpstr>ФИШИНГ  ТҮРЛЕРІ, ТАНУ ӘДІСТЕРІ ЖӘНЕ ҚОРҒАНЫС.</vt:lpstr>
      <vt:lpstr>ФИШИНГ ДЕГЕНІМІЗ НЕ?</vt:lpstr>
      <vt:lpstr>Презентация PowerPoint</vt:lpstr>
      <vt:lpstr>ФИШИНГТІҢ ЕҢ КӨП ТАРАЛҒАН СЦЕНАРИЙІ КЕЛЕСІДЕЙ КӨРІНЕДІ </vt:lpstr>
      <vt:lpstr>ФИШИНГ ҚАЛАЙ ЖҮЗЕГЕ АСАДЫ? </vt:lpstr>
      <vt:lpstr>ФИШИНГТІК ШАБУЫЛДАРДЫҢ ҚҰРБАНЫ БОЛУ ҚАУПІ КІМГЕ ТӨНІП ТҰР? </vt:lpstr>
      <vt:lpstr>Презентация PowerPoint</vt:lpstr>
      <vt:lpstr>СПАМ-ХАТТАР АРҚЫЛЫ ФИШИНГ </vt:lpstr>
      <vt:lpstr>НЫСАНАЛЫ ФИШИНГ </vt:lpstr>
      <vt:lpstr>Презентация PowerPoint</vt:lpstr>
      <vt:lpstr>ФИШИНГ ТҮРЛЕРІ ҚАНДАЙ? </vt:lpstr>
      <vt:lpstr>ФИШИНГ ТҮРЛЕРІ </vt:lpstr>
      <vt:lpstr>Презентация PowerPoint</vt:lpstr>
      <vt:lpstr>Презентация PowerPoint</vt:lpstr>
      <vt:lpstr>ФИШИНГТІҢ ВЕБ-САЙТТАРМЕН БАЙЛАНЫСТЫ ТҮРЛЕРІ </vt:lpstr>
      <vt:lpstr>ФИШИНГТІҢ ҚОСЫМША ТҮРЛЕРІ </vt:lpstr>
      <vt:lpstr>Презентация PowerPoint</vt:lpstr>
      <vt:lpstr>ҚОРЫТЫНДЫ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Рахат</dc:creator>
  <cp:lastModifiedBy>Рахат</cp:lastModifiedBy>
  <cp:revision>20</cp:revision>
  <dcterms:created xsi:type="dcterms:W3CDTF">2025-03-10T22:40:09Z</dcterms:created>
  <dcterms:modified xsi:type="dcterms:W3CDTF">2025-03-11T14:43:25Z</dcterms:modified>
</cp:coreProperties>
</file>