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76" r:id="rId12"/>
    <p:sldId id="265" r:id="rId13"/>
    <p:sldId id="266" r:id="rId14"/>
    <p:sldId id="267" r:id="rId15"/>
    <p:sldId id="268" r:id="rId16"/>
    <p:sldId id="277" r:id="rId17"/>
    <p:sldId id="269" r:id="rId18"/>
    <p:sldId id="270" r:id="rId19"/>
    <p:sldId id="271" r:id="rId20"/>
    <p:sldId id="279" r:id="rId21"/>
    <p:sldId id="272" r:id="rId22"/>
    <p:sldId id="278" r:id="rId23"/>
    <p:sldId id="274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37696-60C0-05F3-D7D5-A0D8EB0E6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E1C891-CF7E-9A5A-6511-0E8F4BEC9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0411DE-9336-FB07-1A5C-5DB49F69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581C-C968-4A60-BB32-BFEFE284CC2E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348E02-9E6D-FE7A-4EAA-94DBDDAC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4F1754-4B99-37B5-255E-42428301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D-AAD2-4829-9CDF-AD11CA870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17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2DA69-85F5-51C4-8915-DD750BB3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04EF2B-3EA9-6AD3-B223-D65555E47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DD50D8-55E9-8D22-25A3-3D8438FD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581C-C968-4A60-BB32-BFEFE284CC2E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0CDDC-A6D3-3E7F-FB0D-5ED27035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E0EC7F-267D-7AD4-B3D1-24AD4D10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D-AAD2-4829-9CDF-AD11CA870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38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E7F73D-CE47-27D0-C723-6261CAA27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1D86F8-75B3-9419-78C0-E0A2F61F0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7D9ED3-C05A-DD65-C072-CE43B7A8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581C-C968-4A60-BB32-BFEFE284CC2E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95F547-5BB0-08ED-25A1-14369930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11674-6A7C-3C37-2DE3-635706A0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D-AAD2-4829-9CDF-AD11CA870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74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09347-891A-E3BC-FCB0-EFA58F80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B4F82-0180-658B-83C2-44ABD357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6C97B3-8720-B3A1-B649-E37CE862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581C-C968-4A60-BB32-BFEFE284CC2E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FDD1CA-1B92-43E0-BF6A-7C5F2554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EBB3FD-7D8E-E07E-EE9D-C26D9F43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D-AAD2-4829-9CDF-AD11CA870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63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62F54-797E-F24E-E9A5-84F3D0A5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FBE670-80E5-8AA0-C074-933FF34E3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492C55-941D-B6C5-347A-E9AAFDDE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581C-C968-4A60-BB32-BFEFE284CC2E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877A01-094F-2301-11B5-A92499A9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FA01EB-BCCD-4F6D-2F8C-8BB33F9B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D-AAD2-4829-9CDF-AD11CA870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72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57ED8-7ADA-F896-597C-C50021AB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C9607-653E-FF8C-B598-0683931F9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C2EFC7-F291-1B78-8DB7-1BA7768C7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B73F95-BD06-8D14-B3F1-33065604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581C-C968-4A60-BB32-BFEFE284CC2E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C32973-ABD0-8AA1-D1A0-C2039B34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30DE89-8BB8-5A06-F952-74BD435E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D-AAD2-4829-9CDF-AD11CA870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03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6C1B1-6F77-5EEF-988A-31FFC9C4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EA3C71-48A0-DC46-4D2A-E5CE7F65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22B66B-057F-1EAC-79CD-BBEA2DA9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BDBBAF-207C-228C-5884-73911AB09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3F700D-1F80-F198-305B-087DD50F6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F91D7F-3C11-D92C-24E7-06ED1708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581C-C968-4A60-BB32-BFEFE284CC2E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68AA64-4982-6B20-0A04-0D924CC1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6AAD78-B35D-0038-2502-26E5BCC5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D-AAD2-4829-9CDF-AD11CA870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54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59BE9-1965-1D3D-C955-DD37AD18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9DFE11-730C-15FA-1C3A-6419D54A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581C-C968-4A60-BB32-BFEFE284CC2E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995D8F-5550-5CEB-059F-5B96E0A2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3A9445-A534-2391-8F65-8939BC2D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D-AAD2-4829-9CDF-AD11CA870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98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1D6ADC-9551-77AE-A63D-8FC75DE2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581C-C968-4A60-BB32-BFEFE284CC2E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7942FB-F412-4FC5-A9DD-C39E268A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137548-5B68-441A-4FF6-9F577125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D-AAD2-4829-9CDF-AD11CA870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10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92EAC-04C5-CFF6-CEB9-B9741FB4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5DCDE-12CF-3CD5-743D-F5857B19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F629C9-F6F9-72EF-19D2-C99F539FF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F21AC2-544C-BF54-4EB0-7DE5ECC7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581C-C968-4A60-BB32-BFEFE284CC2E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D07CA9-143C-BB01-0BF1-F8AE3685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8AC61A-61BD-277D-C7DB-05D4FC68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D-AAD2-4829-9CDF-AD11CA870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43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872D9-D4DC-2FF4-6323-211A9E1C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E54B39C-9AE4-C97A-B63F-AEE4DE06B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7A36CA-856F-1FD6-AF54-B49BFF574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3CD54D-61FE-ED06-1D42-20C025A6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581C-C968-4A60-BB32-BFEFE284CC2E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EE5694-1BCF-649A-2F0F-EB45A378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387D3B-EF08-10D7-E23A-BA1859FB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28D-AAD2-4829-9CDF-AD11CA870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28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19E08-1B8F-1FEC-5AA5-5C852961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87B55C-09D6-BABE-FB87-6326624AD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B6E6E1-C48C-545A-6E8E-E212FE11F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B5581C-C968-4A60-BB32-BFEFE284CC2E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B65566-08C4-104A-23A3-128B76C2A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2E4AD9-B339-CCE6-42D2-A602F59CA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BD28D-AAD2-4829-9CDF-AD11CA8702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Мультфильм, мультфильм, Анимац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B87DF3A-A044-85D1-DA26-9E802D2279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12" b="233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59001-6B6A-D9EE-0E8D-AA2FA9CB1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kk-KZ" sz="38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МОБИЛЬДІ АЛАЯҚТЫҚ</a:t>
            </a:r>
            <a:br>
              <a:rPr lang="kk-KZ" sz="38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kk-KZ" sz="38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АЛАЯҚТЫҚ ҚОҢЫРАУЛАР МЕН SMS-ТЕН ҚАЛАЙ ҚОРҒАНУҒА БОЛАДЫ.</a:t>
            </a:r>
            <a:br>
              <a:rPr lang="ru-RU" sz="3800" b="1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sz="3800" b="1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266C2A-4D5D-A9D3-A223-E1E6A6C4F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91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48F1A-6F6E-0D6E-F287-3904FBCE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386"/>
            <a:ext cx="10515600" cy="55130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ЭМПАТИЯ (АЯНЫШ СЕЗІМІН ТУДЫРУ)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459B4-7CBE-4897-7D1E-FBA1F6E3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13" y="1620570"/>
            <a:ext cx="11380206" cy="4734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аянышыңызды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оятып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сұрауы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өтініштен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бас тарту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кенеттен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кінәлі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сезіне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бастасаңыз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ескерту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белгісі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өздерін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қайырымдылық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ұйымының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қызметкерлері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таныстыруы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адамға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шұғыл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көмек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керек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оқиғаны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ойлап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шынайы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көрінуі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жаңалықтардағы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апаттарды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өзекті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оқиғаларды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отырып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сеніміңізге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талап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Телефонное мошенничество и мошенничество, фишинг. Иллюстрация звонка на  личный смартфон от вора или мошенника для получения информации от человека  и кражи денег. Опасен неизвестный входящий звонок. | Премиум векторы">
            <a:extLst>
              <a:ext uri="{FF2B5EF4-FFF2-40B4-BE49-F238E27FC236}">
                <a16:creationId xmlns:a16="http://schemas.microsoft.com/office/drawing/2014/main" id="{49F1468B-86CB-1C84-0784-2BBD3C3B7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81" y="5400156"/>
            <a:ext cx="1457844" cy="145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44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978E1-A625-26A7-B10B-C214642E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Человеческое лицо, одежда, челове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B9B8DB1-ABBA-E0D6-80DA-6F0E56FF1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" y="232035"/>
            <a:ext cx="10764571" cy="6391747"/>
          </a:xfrm>
        </p:spPr>
      </p:pic>
    </p:spTree>
    <p:extLst>
      <p:ext uri="{BB962C8B-B14F-4D97-AF65-F5344CB8AC3E}">
        <p14:creationId xmlns:p14="http://schemas.microsoft.com/office/powerpoint/2010/main" val="344929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83D02-7719-16C5-E543-A8D5964F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70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ҮЛКЕН УӘДЕЛЕР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9A546-278F-CB4D-85A3-24E01DE65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27" y="1176950"/>
            <a:ext cx="11525061" cy="51966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тез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байып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үлкен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өтінішін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орындауға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көндіргісі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қатты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қуанып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үміттене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бастасаңыз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мұқият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болу керек.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Лотереядан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ірі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ұтысқа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болғаныңызды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Шетелге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демалысқа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үлкен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жеңілдік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ұсынуы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Есте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сақтаңыз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ұсыныс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шындыққа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жанаспайтындай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жақсы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көрінсе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26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522982B-1A92-25F2-840D-EC8123B9E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73" y="1"/>
            <a:ext cx="11271565" cy="4327556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жағдайда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жүлде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жасауыңызды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сұрайды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сақтықпен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керек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кездесетін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өтініштер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нәрсеге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төлем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әсіресе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қолма-қол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ақшамен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сыйлық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сертификаты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төлеу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төлемдерді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Жеке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беру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банктік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шот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нөмірін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сақтандыру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полисінің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нөмірін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аккаунт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Сілтеме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сайтқа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аккаунтқа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жүктеп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антивирус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желеумен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шалып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осы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әрекеттердің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орындауды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сұраса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жағдайда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өтінішті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орындаудан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бас тарту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іздеп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әрекетті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кейінге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қалдыру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Более 39 800 работ на тему «мошенничество»: стоковые иллюстрации, векторная  графика и клипарт royalty-free - iStock">
            <a:extLst>
              <a:ext uri="{FF2B5EF4-FFF2-40B4-BE49-F238E27FC236}">
                <a16:creationId xmlns:a16="http://schemas.microsoft.com/office/drawing/2014/main" id="{84EFCF6F-375B-AD1D-E32E-252D59119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18" y="4150712"/>
            <a:ext cx="4719354" cy="270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72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2C2D7-073E-B460-1CB3-506DF7FA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МОБИЛЬДІ АЛАЯҚТАРДЫҢ ҚҰРБАНЫ БОЛМАС ҮШІН НЕ ІСТЕУ КЕРЕК?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D7472-E93C-9B86-9CB6-7731741D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75" y="1526861"/>
            <a:ext cx="11353046" cy="160337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жақсы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қорғаныс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телефон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Алаяқтықты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дағдыларынан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бөлек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қауіпсіздік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шаралары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мәліметтеріңіздің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қорғалуына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көмектеседі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0572B-6295-12B8-521F-E805D33FEB3F}"/>
              </a:ext>
            </a:extLst>
          </p:cNvPr>
          <p:cNvSpPr txBox="1"/>
          <p:nvPr/>
        </p:nvSpPr>
        <p:spPr>
          <a:xfrm>
            <a:off x="2206405" y="3930755"/>
            <a:ext cx="777919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МОБИЛЬДІ АЛАЯҚТЫҚТАН ҚОРҒАНУДЫҢ БІРНЕШЕ ПАЙДАЛЫ КЕҢЕСТЕРІ: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AAE6EB1-4716-CAB3-FDF2-3D7D9CBCDBB8}"/>
              </a:ext>
            </a:extLst>
          </p:cNvPr>
          <p:cNvCxnSpPr/>
          <p:nvPr/>
        </p:nvCxnSpPr>
        <p:spPr>
          <a:xfrm>
            <a:off x="0" y="3567065"/>
            <a:ext cx="12192000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68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4BB9C-E5FE-8FE1-FC0F-C8681575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6749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ҚОҒАМДЫҚ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ЖЕЛІЛЕРІНЕ ҚОСЫЛҒАНДА ВИРТУАЛДЫ ЖЕКЕ ЖЕЛІЛЕРДІ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VPN)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ПАЙДАЛАНЫҢЫЗ.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E26BB0-7408-BAA2-AF11-59743080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620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бөгде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Сондай-ақ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анонимділікті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қамтамасыз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мекенжай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бақылау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жолда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үйде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болғыңыз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Kaspersky Secure Connection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қызметін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көріңіз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Телефонное Мошенничество: векторные изображения и иллюстрации, которые  можно скачать бесплатно | Freepik">
            <a:extLst>
              <a:ext uri="{FF2B5EF4-FFF2-40B4-BE49-F238E27FC236}">
                <a16:creationId xmlns:a16="http://schemas.microsoft.com/office/drawing/2014/main" id="{A42141E0-0B0C-9679-B874-A2182BDA5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97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Объект 5" descr="Изображение выглядит как зарисовка, Человеческое лицо, рисунок, Мобильный телефо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0A38A68-89AB-0547-196C-915867998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6" b="2423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BFACE-2F9C-C54D-657B-4AA53265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КҮРДЕЛІ ҚҰПИЯСӨЗДЕР ОРНАТЫҢЫЗ.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1F85B-39D2-C026-C4EB-DAF02F663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326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құпиясөзді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пайдаланбаңыз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дұрысы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әріптерді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сандарды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арнайы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таңбаларды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араластырып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кездейсоқ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таңбалардан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құпиясөз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құпиясөзіңіз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бірнеше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қарапайым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сөзден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кодтық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тіркес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әріптерді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символдармен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сандармен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алмастырыңыз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5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464E18E-7AEB-EFC0-B0F3-DC22C7C4E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75" y="208230"/>
            <a:ext cx="10765325" cy="596873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Құпиясөздерді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онлайн-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сақтаушыда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сақтаңыз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Құпиясөздер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кодтарды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ұмытпау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Kaspersky Password Manager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сияқты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пайдаланыңыз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Құпиясөздерді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блокнотқа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телефондағы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жазбаларға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жазып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Құпиясөз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менеджерлері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оқи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алмайды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ғана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құпиясөзді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керек.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құпиясөз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барынша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күрделі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осылайша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бөгде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жеткізе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алмайды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Қазіргі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заманғы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ұтыс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ойындарында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сізден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ақша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талап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етілмейді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жүлде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ақша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төлеуді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сұраса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ұсыныстардан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бірден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бас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тартыңыз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Қоңырауларды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бұғаттайтын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қосымшаларды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орнатыңыз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робот-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қоңыраулардан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телефондық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түрлерінен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нөмірлерді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 спам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ретінде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белгілеуі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Көптеген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күдікті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"спам"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қабылдау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қабылдамау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шешім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қабылдауға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көмектеседі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0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79169-2153-5228-8EE9-CE8A6EF2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109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ӘҢГІМЕГЕ КІРМЕҢІЗ ЖӘНЕ ТЕЛЕФОН ТҰТҚАСЫН ҚОЙЫҢЫЗ.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31ABCF-5E2C-4709-ECDE-AE8585DF7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73" y="1662663"/>
            <a:ext cx="11615595" cy="435133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br>
              <a:rPr lang="ru-RU" sz="3600" dirty="0"/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Кез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қарым-қатынасқа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түсу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алаяқтарға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нөміріңіздің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белсенді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екенін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растап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береді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болашақта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тағы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қоңырауларға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әкелуі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Түймелерді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баспаңыз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автоматты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мәзірді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басқару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Операторлармен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сөйлеспеңіз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күмәнді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көрінсе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тұтқасын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қойып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күмәніңіз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интернеттен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шалушы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туралы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іздеңіз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432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0299793-153A-ED5B-7DEC-6EE70194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42875"/>
            <a:ext cx="11839575" cy="60340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үнемі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айла-тәсілдер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ойлап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тауып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бізді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алдауға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тырысады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мобильді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құрылғыларды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қазіргі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цифрлық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өміріміздің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ажырамас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бөлігіне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айналды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Дегенмен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кейбір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алаяқтық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түрлерін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оңай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Сол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себепті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алдау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схемаларының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бақылау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маңызды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алдын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шарасы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ұрланған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есептік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жазбаларды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қалпына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келтіргеннен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әлдеқайда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тиімді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 descr="Более 39 800 работ на тему «мошенничество»: стоковые иллюстрации, векторная  графика и клипарт royalty-free - iStock">
            <a:extLst>
              <a:ext uri="{FF2B5EF4-FFF2-40B4-BE49-F238E27FC236}">
                <a16:creationId xmlns:a16="http://schemas.microsoft.com/office/drawing/2014/main" id="{73688B40-BBC9-D2D6-EAE0-067F15EC8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747963"/>
            <a:ext cx="5905500" cy="38449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36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мультфильм, Мультфильм, иллюстрац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13B2B7F-13EC-BDEB-2F99-BD2962461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6" b="1857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32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F3F14-789F-A29C-1339-DF404E67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 РЕСМИ ҚОСЫМШАЛАРДЫ ПАЙДАЛАНЫҢЫЗ.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FF9E7-9CC4-257B-8558-B6EDEBF9D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Үшінші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тарап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қосымшалары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банкке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желілерге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кіру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құрылғыңызды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рұқсатсыз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жеткізуге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осал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етеді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Егер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осындай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қосымшалар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деректеріңізді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енгізсеңіз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бөгде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ұйымдар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ұрлап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кетуі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фишингтік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шабуылға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ұшыратуы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ықтимал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Бірнеше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қызметке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бірден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қосылуға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арналған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күмәнді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қосымшалардан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аулақ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болыңыз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Әрдайым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ресми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бағдарламаларды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таңдаңыз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40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ED831-F999-14E8-EA8F-5AF53B6F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 ШОТТАРЫН ТЕКСЕРІП ОТЫРЫҢЫЗ.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7C669-F8A4-7E73-335E-6D6B7F07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шотыңызда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рұқсат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етілмеген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төлемдер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байқасаңыз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алаяқтардың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операторға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хабарласып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қаражатты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қайтаруды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талап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етіңіз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болмаса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қажетсіз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қызметтерді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ажыратыңыз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жылдар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жиналып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Телефонное мошенничество и мошенничество - рисунок в векторе">
            <a:extLst>
              <a:ext uri="{FF2B5EF4-FFF2-40B4-BE49-F238E27FC236}">
                <a16:creationId xmlns:a16="http://schemas.microsoft.com/office/drawing/2014/main" id="{34D1EB06-318B-A601-9490-A2B320E12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1050"/>
            <a:ext cx="20193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739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293A9-0203-91F9-BF86-B37C7624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ҚОРЫТЫНДЫ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978FF0-1BBF-234C-1585-36F3D4CC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Мобильді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смартфондар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планшеттер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жасалатын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кибершабуылдар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әрекеттері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смшинг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вишинг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инженерия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қаржылық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құрылғыға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енгізу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жүктемеу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күдікті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сілтемелерге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өтпеу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парольдер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сондай-ақ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құрылғыны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тұрақты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жаңартып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отыру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750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A67CB-6C0D-D62C-DDC1-FFBEFD5F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843"/>
            <a:ext cx="10515600" cy="106532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МОБИЛЬДІ АЛАЯҚТЫҚ ДЕГЕНІМІЗ НЕ?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854A4B-C58C-B65B-075A-EFE89E4CE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65"/>
            <a:ext cx="10515600" cy="54969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Мобильді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телефондар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мүліктердің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киберқылмыскерлер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жақсы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әрдайым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жанымызда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ұстаймыз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жеткізу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қолданамыз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Телефондарға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банк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жазбалары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тартымды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нысанға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айналдырады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Мобильді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алаяқтардың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құрылғыңызды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қолыңызбен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жұқтыруға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беруге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мәжбүрлеу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Мошенничество – Бесплатные иконки: коммуникации">
            <a:extLst>
              <a:ext uri="{FF2B5EF4-FFF2-40B4-BE49-F238E27FC236}">
                <a16:creationId xmlns:a16="http://schemas.microsoft.com/office/drawing/2014/main" id="{25E814BA-BCDD-3B26-13C8-719060709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8468"/>
            <a:ext cx="1709532" cy="170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92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8F019-3FB4-32CF-B251-005C67CF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37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МОБИЛЬДІ АЛАЯҚТЫҚТЫҢ ЕҢ КЕҢ ТАРАЛҒАН ТҮРЛЕРІ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2AD940-9E6C-25F1-E43C-104E4D7E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39" y="1563939"/>
            <a:ext cx="11284391" cy="469219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Зиянды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бағдарламасы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бар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құрылғыға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вирус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жұқтыру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мақсатында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SMS-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сілтемелер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қоңыраулары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(«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вишинг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банк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шалып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тастап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қызығушылығын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оятып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шалуға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итермелеу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қаражат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шығындауға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негізделген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шараларын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әдістерінен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деректеріңіз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қаражатыңызды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тиімді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1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, Мультфильм, графическая вставка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D37A153-82F7-D792-A2AD-8E73CCD03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374253"/>
            <a:ext cx="10220325" cy="6109494"/>
          </a:xfrm>
        </p:spPr>
      </p:pic>
    </p:spTree>
    <p:extLst>
      <p:ext uri="{BB962C8B-B14F-4D97-AF65-F5344CB8AC3E}">
        <p14:creationId xmlns:p14="http://schemas.microsoft.com/office/powerpoint/2010/main" val="4112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FE7BB-B12E-22B7-03D8-633E2812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82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ТЕЛЕФОНДЫҚ ВИШИНГ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F4627-F266-F3E4-435C-3D38F278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69" y="1131682"/>
            <a:ext cx="11552222" cy="5305331"/>
          </a:xfrm>
        </p:spPr>
        <p:txBody>
          <a:bodyPr>
            <a:normAutofit/>
          </a:bodyPr>
          <a:lstStyle/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Вишинг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алаяқтықтың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қаскөйлер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шалып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итермелейді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Әдетте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өздерін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шынайы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көрсетіп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жаулап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тырысады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өздерін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мәнінде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ұйымның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қызметкерлері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таныстырып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беруіңізді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аударуыңызды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сұрауы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жауапты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күтеді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үрейлендіріп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асығыс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шешім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қабылдауға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мәжбүрлеу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шұғылдық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сезімін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төлеуді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беруді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талап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аяқталғаннан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орындауды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сұрамайды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7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06342-9B8B-5FD3-2D8B-5E8908C5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SMS-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938B34-9E78-B507-C4FE-4FBF6DEBB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SMS-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смүшинг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итермелеу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жіберетін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хабарламаларда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зиянды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сілтеме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бассаңыз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құрылғыңызға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вирус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шпиондық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жүктеледі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әрекеттерге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итермелеуі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нөмірге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шалуға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жазылым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рәсімдеуге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беруге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мәжбүрлейді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5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CF4DA-F8EA-F49C-52D1-EE564C00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ҚЫСҚА ҚОҢЫРАУЛАР (СБРАСЫВАЮЩИЕСЯ ЗВОНКИ)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0FBE9-9725-D4B4-AA62-A2D67410E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Қысқа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қоңыраулар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нөмірлерден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бірнеше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секундқа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созылатын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шақыртулар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нөмірге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шалуға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мәжбүрлеу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осылай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жағдайда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айла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қызығушылығы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сын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тұрғысынан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ойлаудан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басым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түскен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қулық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шалатын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нөмірдің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ақылы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Осылайша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шотыңыздан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Әдетте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халықаралық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нөмірлерден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жағдайда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шотыңыздан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қомақты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қаражат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алынуы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дауыстық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қалдырады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шалуыңыздың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ықтималдығын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арттырады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Бейтаныс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нөмірлерден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қабылдағанда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дауыстық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хабарламаларды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тыңдағанда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болыңыз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75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43C19-F00E-C44C-044D-7610503D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40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СІЗ МОБИЛЬДІ АЛАЯҚТЫҚҚА ТАП БОЛҒАНЫҢЫЗДЫ ҚАЛАЙ ТҮСІНУГЕ БОЛАДЫ?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CF20A-BC94-81CB-FA96-B987494D7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41" y="1825625"/>
            <a:ext cx="11326639" cy="493731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алаяқтықтың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эмоцияларға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әсер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сенуге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мәжбүрлеу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Киберқылмыскерлер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тәсілдер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мыналар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Қауіптің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жақындап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жатқанын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сезіну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етуге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итермелейді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бірдеңе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шұғыл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керек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сияқты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көрінсе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әйтпесе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жаман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нәрсе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ойласаңыз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тоқтап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ойлану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Нағыз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өкілдері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сұрақтарыңызға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сабырмен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жауап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орындаудың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қажеттілігін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түсіндіреді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қысымды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күшейте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тақырыптарды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шұғыл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төлем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қажеттілігі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салықты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қайтару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ақшаны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жоғалтып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алмау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қорқынышын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заң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бұзушылық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жасалды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күдік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үрейлендіру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230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1462</Words>
  <Application>Microsoft Office PowerPoint</Application>
  <PresentationFormat>Широкоэкранный</PresentationFormat>
  <Paragraphs>71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Times New Roman</vt:lpstr>
      <vt:lpstr>Тема Office</vt:lpstr>
      <vt:lpstr>МОБИЛЬДІ АЛАЯҚТЫҚ АЛАЯҚТЫҚ ҚОҢЫРАУЛАР МЕН SMS-ТЕН ҚАЛАЙ ҚОРҒАНУҒА БОЛАДЫ. </vt:lpstr>
      <vt:lpstr>Презентация PowerPoint</vt:lpstr>
      <vt:lpstr>МОБИЛЬДІ АЛАЯҚТЫҚ ДЕГЕНІМІЗ НЕ? </vt:lpstr>
      <vt:lpstr>МОБИЛЬДІ АЛАЯҚТЫҚТЫҢ ЕҢ КЕҢ ТАРАЛҒАН ТҮРЛЕРІ </vt:lpstr>
      <vt:lpstr>Презентация PowerPoint</vt:lpstr>
      <vt:lpstr>ТЕЛЕФОНДЫҚ ВИШИНГ </vt:lpstr>
      <vt:lpstr>SMS-ФИШИНГ </vt:lpstr>
      <vt:lpstr>ҚЫСҚА ҚОҢЫРАУЛАР (СБРАСЫВАЮЩИЕСЯ ЗВОНКИ) </vt:lpstr>
      <vt:lpstr>СІЗ МОБИЛЬДІ АЛАЯҚТЫҚҚА ТАП БОЛҒАНЫҢЫЗДЫ ҚАЛАЙ ТҮСІНУГЕ БОЛАДЫ? </vt:lpstr>
      <vt:lpstr>ЭМПАТИЯ (АЯНЫШ СЕЗІМІН ТУДЫРУ) </vt:lpstr>
      <vt:lpstr>Презентация PowerPoint</vt:lpstr>
      <vt:lpstr>ҮЛКЕН УӘДЕЛЕР </vt:lpstr>
      <vt:lpstr>Презентация PowerPoint</vt:lpstr>
      <vt:lpstr>МОБИЛЬДІ АЛАЯҚТАРДЫҢ ҚҰРБАНЫ БОЛМАС ҮШІН НЕ ІСТЕУ КЕРЕК? </vt:lpstr>
      <vt:lpstr>ҚОҒАМДЫҚ WI-FI ЖЕЛІЛЕРІНЕ ҚОСЫЛҒАНДА ВИРТУАЛДЫ ЖЕКЕ ЖЕЛІЛЕРДІ (VPN) ПАЙДАЛАНЫҢЫЗ. </vt:lpstr>
      <vt:lpstr>Презентация PowerPoint</vt:lpstr>
      <vt:lpstr>КҮРДЕЛІ ҚҰПИЯСӨЗДЕР ОРНАТЫҢЫЗ. </vt:lpstr>
      <vt:lpstr>Презентация PowerPoint</vt:lpstr>
      <vt:lpstr>ӘҢГІМЕГЕ КІРМЕҢІЗ ЖӘНЕ ТЕЛЕФОН ТҰТҚАСЫН ҚОЙЫҢЫЗ.</vt:lpstr>
      <vt:lpstr>Презентация PowerPoint</vt:lpstr>
      <vt:lpstr>ТЕК РЕСМИ ҚОСЫМШАЛАРДЫ ПАЙДАЛАНЫҢЫЗ.</vt:lpstr>
      <vt:lpstr>ТЕЛЕФОН ШОТТАРЫН ТЕКСЕРІП ОТЫРЫҢЫЗ.</vt:lpstr>
      <vt:lpstr>ҚОРЫТЫНДЫ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Еламанов Рахат Байканурович</dc:creator>
  <cp:lastModifiedBy>Рахат</cp:lastModifiedBy>
  <cp:revision>17</cp:revision>
  <dcterms:created xsi:type="dcterms:W3CDTF">2025-03-10T23:05:21Z</dcterms:created>
  <dcterms:modified xsi:type="dcterms:W3CDTF">2025-03-11T20:03:38Z</dcterms:modified>
</cp:coreProperties>
</file>