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9EEA-F8D2-4BA7-8857-D70BEB5BA78A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B667F-13A6-4957-9AB3-5EDDA77FF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6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B667F-13A6-4957-9AB3-5EDDA77FF2E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6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B667F-13A6-4957-9AB3-5EDDA77FF2E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4AFF4-1A77-0348-E921-20D8AA5D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6AD415-346E-5593-35D1-64D624A4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42F1F-9D66-7D50-F51C-8E2BC0B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1FA94-516B-E35F-BADC-C1CDD647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09BF9-2D90-69A6-939F-720A9329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1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31E3E-0FAB-BAE4-71C3-1CA43652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47AF55-A9AF-7B7D-7F4D-F5E2EC6FA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4C4CB-3473-7A9D-92DE-5F9E79A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3E9F4-57DA-C8B3-A837-2C388D8A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0AF5B-7DBB-7275-3EB0-A096AC5A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2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E75671-90FB-15CF-5B04-5238F6D38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AC2BC6-31C5-F2E5-FA80-E918BED9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85CE9-FEFA-EA25-469F-1AE7721D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69E7C-0F3F-E963-EC0D-031E3638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2F94F-4A02-FCE1-0393-62CBD720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9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29F60-4E5D-29CE-7792-A7C7D5F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34EA6-FA28-66DC-1867-E8CB3DFA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578A4-99BE-4B86-EE1A-C60D6BBA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0E92C-9D25-C29F-F746-4597EB10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6A00C-9960-48A5-E624-331B4464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5A0CD-E966-A095-5139-BC0F9D9D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2F821-F58F-E0BC-19A3-46273AD5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D8E31-4629-C458-C376-4DE921D4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A2914-FBD0-E37E-4F44-542317EF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B1FD3-A5A6-1BDB-219C-B699BB96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2ACF8-6D09-E321-1062-D2ACA2D7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94129-A067-9886-35DD-A8B48EFB2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DCF93-72FE-D343-24F4-CB02F268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52F98A-2D9F-6996-CDFA-A54B003F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5D822F-7B33-FDD2-E572-368D9833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C469B3-7D5B-C9CF-2CA3-86EE45B2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0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0B6FE-F94B-DB85-D93E-C0CFAAF0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FB700-44C0-7BC7-6830-4EEAB74A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F1A97E-0907-7134-7351-37319DE4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BE91FD-1EE6-97C9-CB83-319EE99D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99B135-8D59-EB5D-F5D6-938B3127B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4270D1-9828-68A2-A499-216CD83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907B83-E92B-554F-BD15-43770965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65E7E4-3762-2C1D-EF06-23E0D72F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6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A5AFC-0807-A1F2-3963-2555E150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BF65B2-8E4E-AC62-97C1-1566ACE4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0FD569-62EC-F377-0044-32E53F91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D26234-5FC7-F030-D6DD-D230D64F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949E6-4B55-44B6-7FDE-6BBEBB05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F01A80-F2B0-AABE-FEA0-B987399E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E74950-ED33-E324-3643-34D8E65E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0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1826-969A-EDA5-E6CF-1EDF0FC6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2B99A-86CE-526F-5BA9-B64FADBB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2C6F9-A7B6-8CAD-ED0E-A1AD42033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D166B-6914-9590-B185-13A7971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960DC9-CF13-72DE-400E-C0EBEE69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9D213-76FE-B25C-454F-B45F5838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12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67E3-CAD0-7B3F-68C8-4AAC57E2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ED4E20-478E-8C32-4495-3CBE98836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CF297E-27A2-9A90-56EC-234944B9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D20865-C40C-C4AC-0693-7207A694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1560D9-7D9D-216B-E5B8-C5E3ACFB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A5379-ADC6-C6D7-0BA1-68722F70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73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6A4C0-0A12-548C-A317-F444BDFE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57EDED-9271-56B9-0B35-E5106781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484E9-787A-DA82-48D1-0B111C9A7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8D5FB-FBD0-4E16-BB88-61C2161A42D0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32647-B337-2A12-FF95-81D46B08F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980E8-8EF7-C402-FE4A-6B376B2D1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35950-C3FD-4559-89BC-DE6DAF2E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металлоизделия, снимок экрана, музыка, све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7F5AEAA-3712-1062-1F6C-12DACAE4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1C076-C102-7F3C-63CF-0224C584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r>
              <a:rPr lang="kk-KZ" sz="81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КРИПТОГРАФИЯҒА КІРІСПЕ</a:t>
            </a:r>
            <a:endParaRPr lang="ru-RU" sz="8100" dirty="0">
              <a:ln w="22225">
                <a:solidFill>
                  <a:schemeClr val="tx1"/>
                </a:solidFill>
                <a:miter lim="800000"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184B5-C4D0-09F2-8207-41049DA90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F512CB-A3A0-E3B5-44CE-0ED2E09B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pPr algn="just"/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қауіпсіздікті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loud computing security abstract concept illustration">
            <a:extLst>
              <a:ext uri="{FF2B5EF4-FFF2-40B4-BE49-F238E27FC236}">
                <a16:creationId xmlns:a16="http://schemas.microsoft.com/office/drawing/2014/main" id="{AEAB9B2A-D799-C5D3-B1D0-41D8129B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2" y="1957388"/>
            <a:ext cx="4219575" cy="4219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9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A0333-EF2A-87B8-9787-DF6177E7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B49F91-27ED-7724-00F3-A37A6AA9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сатылымдарда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берілетін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банктік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тұрғын-үй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мекенжайлар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т.б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Pitch meeting concept illustration">
            <a:extLst>
              <a:ext uri="{FF2B5EF4-FFF2-40B4-BE49-F238E27FC236}">
                <a16:creationId xmlns:a16="http://schemas.microsoft.com/office/drawing/2014/main" id="{2612C2D2-4C54-0C5A-8587-D58452C0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348193"/>
            <a:ext cx="5962650" cy="3971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22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E4319-B7B7-3553-0D29-E19A2305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 ӘДІСТЕРІНІҢ ТҮРЛЕРІ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0E825-FF32-329E-CBAD-EA3E3AEA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0071"/>
            <a:ext cx="10515600" cy="3146892"/>
          </a:xfrm>
        </p:spPr>
        <p:txBody>
          <a:bodyPr/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Кілтсіз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көздейтін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бар.</a:t>
            </a:r>
          </a:p>
        </p:txBody>
      </p:sp>
    </p:spTree>
    <p:extLst>
      <p:ext uri="{BB962C8B-B14F-4D97-AF65-F5344CB8AC3E}">
        <p14:creationId xmlns:p14="http://schemas.microsoft.com/office/powerpoint/2010/main" val="117998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98E1-779A-3339-3C47-14C98FB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87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 ШИФРЛАУ АЛГОРИТМДЕРІ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87D250-7151-E5BE-8D07-7D379C508BBB}"/>
              </a:ext>
            </a:extLst>
          </p:cNvPr>
          <p:cNvSpPr/>
          <p:nvPr/>
        </p:nvSpPr>
        <p:spPr>
          <a:xfrm>
            <a:off x="968188" y="2026024"/>
            <a:ext cx="4706471" cy="432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криптография –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орындалады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шифрланатын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мәліметтерді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реттеудің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сатылы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Раунд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аталатын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қадамдар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әрқайсысының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өту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бар.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23BFE5-B10B-452A-C948-74287BAF95C1}"/>
              </a:ext>
            </a:extLst>
          </p:cNvPr>
          <p:cNvSpPr/>
          <p:nvPr/>
        </p:nvSpPr>
        <p:spPr>
          <a:xfrm>
            <a:off x="6311153" y="2026024"/>
            <a:ext cx="4706471" cy="432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Алгоритмнің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криптографияны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қолтаңбаны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асырылады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08FBB1-2528-E6D6-1425-24DC83CADF68}"/>
              </a:ext>
            </a:extLst>
          </p:cNvPr>
          <p:cNvSpPr/>
          <p:nvPr/>
        </p:nvSpPr>
        <p:spPr>
          <a:xfrm>
            <a:off x="1286434" y="2223246"/>
            <a:ext cx="4069977" cy="56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9E020D-1FCB-C5BC-07A3-BCBCE507FAF8}"/>
              </a:ext>
            </a:extLst>
          </p:cNvPr>
          <p:cNvSpPr/>
          <p:nvPr/>
        </p:nvSpPr>
        <p:spPr>
          <a:xfrm>
            <a:off x="6629399" y="2223246"/>
            <a:ext cx="4069977" cy="56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 </a:t>
            </a:r>
          </a:p>
        </p:txBody>
      </p:sp>
    </p:spTree>
    <p:extLst>
      <p:ext uri="{BB962C8B-B14F-4D97-AF65-F5344CB8AC3E}">
        <p14:creationId xmlns:p14="http://schemas.microsoft.com/office/powerpoint/2010/main" val="316553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D708E-D51C-A67E-9FF9-1574B5DF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014A95-C75A-BCA4-A493-58DC5F9470CD}"/>
              </a:ext>
            </a:extLst>
          </p:cNvPr>
          <p:cNvSpPr/>
          <p:nvPr/>
        </p:nvSpPr>
        <p:spPr>
          <a:xfrm>
            <a:off x="986117" y="1031221"/>
            <a:ext cx="4706471" cy="5351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28147-89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RC6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Camellia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XTEA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BDCF26-E605-EBC0-EAE0-9286A44DF96D}"/>
              </a:ext>
            </a:extLst>
          </p:cNvPr>
          <p:cNvSpPr/>
          <p:nvPr/>
        </p:nvSpPr>
        <p:spPr>
          <a:xfrm>
            <a:off x="6311153" y="995082"/>
            <a:ext cx="4706471" cy="5351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k-KZ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k-KZ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DSA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Diffie-Hellman </a:t>
            </a:r>
            <a:endParaRPr lang="kk-KZ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ECC — Elliptic Curve Cryptography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34.10-2001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McEliece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537632-47F9-2E37-4F6E-591BD203FC38}"/>
              </a:ext>
            </a:extLst>
          </p:cNvPr>
          <p:cNvSpPr/>
          <p:nvPr/>
        </p:nvSpPr>
        <p:spPr>
          <a:xfrm>
            <a:off x="1286435" y="1200990"/>
            <a:ext cx="4069977" cy="69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07B3E9-3CD2-7021-9743-A522DF3DF91B}"/>
              </a:ext>
            </a:extLst>
          </p:cNvPr>
          <p:cNvSpPr/>
          <p:nvPr/>
        </p:nvSpPr>
        <p:spPr>
          <a:xfrm>
            <a:off x="6629400" y="1200990"/>
            <a:ext cx="4069977" cy="69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 </a:t>
            </a:r>
          </a:p>
        </p:txBody>
      </p:sp>
    </p:spTree>
    <p:extLst>
      <p:ext uri="{BB962C8B-B14F-4D97-AF65-F5344CB8AC3E}">
        <p14:creationId xmlns:p14="http://schemas.microsoft.com/office/powerpoint/2010/main" val="318977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77EF3-0597-5A9A-D59A-53CA93ED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61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4F773-9675-A6BD-242F-D7B22140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835"/>
            <a:ext cx="10515600" cy="3944751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ұзындықтағы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биттік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дайджест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әдеби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шығарманы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әңгіме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әңгіме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алып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аласыз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03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574C-D942-F8E3-C2BE-1DCBFCA6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683564"/>
          </a:xfrm>
        </p:spPr>
        <p:txBody>
          <a:bodyPr anchor="b">
            <a:normAutofit/>
          </a:bodyPr>
          <a:lstStyle/>
          <a:p>
            <a:r>
              <a:rPr lang="kk-K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E492F-C989-CEBB-5225-3B03411C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1"/>
            <a:ext cx="5486401" cy="446070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орнатуға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ғылым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хэштеу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аутентификация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қамтиды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тұтастық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түпнұсқалық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қатынаудың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бақылануы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кеңінен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заманғы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киберқауіпсіздіктің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құрамдас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айналдырды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механизмдер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қауіпсіздігін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 descr="Изображение выглядит как металлоизделия, зам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126DF17-5D0F-478B-5BDC-5BB40C3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6" b="-4"/>
          <a:stretch/>
        </p:blipFill>
        <p:spPr>
          <a:xfrm>
            <a:off x="6600063" y="546105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675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4CF8BD-E950-34A8-B51C-F71D39BC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74" y="2489703"/>
            <a:ext cx="10515600" cy="1732673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зерттейтін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ғылым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осалдықтарды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жоюға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Cryptography - Free security icons">
            <a:extLst>
              <a:ext uri="{FF2B5EF4-FFF2-40B4-BE49-F238E27FC236}">
                <a16:creationId xmlns:a16="http://schemas.microsoft.com/office/drawing/2014/main" id="{D38090B8-78D6-CCA6-99DC-3F8BC447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544" y="2389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 - Free security icons">
            <a:extLst>
              <a:ext uri="{FF2B5EF4-FFF2-40B4-BE49-F238E27FC236}">
                <a16:creationId xmlns:a16="http://schemas.microsoft.com/office/drawing/2014/main" id="{70D015A8-DD32-8A15-8876-9B442701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3" y="45089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0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EC86C-8849-FA88-22EA-EEF0B8A1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153"/>
            <a:ext cx="10515600" cy="89647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 ПРИНЦИПТЕР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24D0D-D331-7463-68D2-8F2D0583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етілмеген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басталғанға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сәйкестендіру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аутентификация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алушы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тұтастығы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өзгеріске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 тарту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дігінің жоқтығы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заңдылыққа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кепілдік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78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FFCB8-5292-1581-63B9-AD3102CF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977"/>
            <a:ext cx="10515600" cy="941294"/>
          </a:xfrm>
        </p:spPr>
        <p:txBody>
          <a:bodyPr>
            <a:normAutofit/>
          </a:bodyPr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 ТЕРМИНДЕР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Terminology Background Stock Illustrations – 662 Terminology Background  Stock Illustrations, Vectors &amp; Clipart - Dreamstime">
            <a:extLst>
              <a:ext uri="{FF2B5EF4-FFF2-40B4-BE49-F238E27FC236}">
                <a16:creationId xmlns:a16="http://schemas.microsoft.com/office/drawing/2014/main" id="{B5FFCF33-ABD6-2774-22F0-32060DBC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391150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E59355B-497A-6AC0-B216-B37C28D3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540"/>
            <a:ext cx="10515600" cy="4957483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құпияландыруға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өңделген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мәтінді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криптограмма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өңдеу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25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75703-4065-F2C9-6DDC-DD9D2846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9928"/>
          </a:xfrm>
        </p:spPr>
        <p:txBody>
          <a:bodyPr/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 АЛМАСУ СХЕМАСЫ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69B5D-27F8-7EF4-B456-ECA3B46C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647"/>
            <a:ext cx="11156576" cy="1470212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Қабылдаушы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CC2EFF-B0C2-6A5E-4950-AE381654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67" y="2408952"/>
            <a:ext cx="8888065" cy="425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B6C1D-C4B3-22C7-C53E-5C98072F4554}"/>
              </a:ext>
            </a:extLst>
          </p:cNvPr>
          <p:cNvSpPr txBox="1"/>
          <p:nvPr/>
        </p:nvSpPr>
        <p:spPr>
          <a:xfrm>
            <a:off x="5689831" y="28085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4E4AC-19B7-E648-2F27-D262787B6607}"/>
              </a:ext>
            </a:extLst>
          </p:cNvPr>
          <p:cNvSpPr txBox="1"/>
          <p:nvPr/>
        </p:nvSpPr>
        <p:spPr>
          <a:xfrm>
            <a:off x="2112914" y="2808507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20AC-9638-52A0-20E0-70B1C69FEA3A}"/>
              </a:ext>
            </a:extLst>
          </p:cNvPr>
          <p:cNvSpPr txBox="1"/>
          <p:nvPr/>
        </p:nvSpPr>
        <p:spPr>
          <a:xfrm>
            <a:off x="8598107" y="2808507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Қабылдаушы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8CE6B-8FFF-959C-EA2B-24BA81FDD14F}"/>
              </a:ext>
            </a:extLst>
          </p:cNvPr>
          <p:cNvSpPr txBox="1"/>
          <p:nvPr/>
        </p:nvSpPr>
        <p:spPr>
          <a:xfrm>
            <a:off x="1988072" y="600635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Ашық мәтін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591A7-862E-7DE2-56FE-2B85384F6560}"/>
              </a:ext>
            </a:extLst>
          </p:cNvPr>
          <p:cNvSpPr txBox="1"/>
          <p:nvPr/>
        </p:nvSpPr>
        <p:spPr>
          <a:xfrm>
            <a:off x="8692170" y="6006353"/>
            <a:ext cx="139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Ашық мәтін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7B6C3-A3B7-7105-2688-D6870912CCCC}"/>
              </a:ext>
            </a:extLst>
          </p:cNvPr>
          <p:cNvSpPr txBox="1"/>
          <p:nvPr/>
        </p:nvSpPr>
        <p:spPr>
          <a:xfrm>
            <a:off x="3738282" y="5521369"/>
            <a:ext cx="1142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5D467-B241-E938-B87C-F260ADB9D000}"/>
              </a:ext>
            </a:extLst>
          </p:cNvPr>
          <p:cNvSpPr txBox="1"/>
          <p:nvPr/>
        </p:nvSpPr>
        <p:spPr>
          <a:xfrm>
            <a:off x="5293089" y="5983792"/>
            <a:ext cx="1485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9DCC7-04C9-BD32-C564-BD827777C99E}"/>
              </a:ext>
            </a:extLst>
          </p:cNvPr>
          <p:cNvSpPr txBox="1"/>
          <p:nvPr/>
        </p:nvSpPr>
        <p:spPr>
          <a:xfrm>
            <a:off x="7014315" y="5493585"/>
            <a:ext cx="139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4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21470-3610-9BD5-A00C-E7DF538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КРИПТОГРАФИЯНЫ ҚОЛДАНУ САЛАЛАРЫ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72EC4-8345-D0FF-D340-6C21C4E4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282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саласында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шоттар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074" name="Picture 2" descr="Banking industry concept illustration">
            <a:extLst>
              <a:ext uri="{FF2B5EF4-FFF2-40B4-BE49-F238E27FC236}">
                <a16:creationId xmlns:a16="http://schemas.microsoft.com/office/drawing/2014/main" id="{1EF7D762-ED62-71A7-4CFF-3B91AF26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04" y="2927163"/>
            <a:ext cx="3779184" cy="377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52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797A9-8484-367F-1B29-7279E368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утентификациясы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сайттардың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жұмысында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парольдерді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өңдеу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94247C-3C78-8632-FF4D-D3E80B987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48" y="1891834"/>
            <a:ext cx="4285129" cy="42851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2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C3474-1560-098B-70CC-6D625A5FF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529ED6-F364-8A77-42C9-85483F587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318"/>
            <a:ext cx="10515600" cy="5495645"/>
          </a:xfrm>
        </p:spPr>
        <p:txBody>
          <a:bodyPr/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жүргізуде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құжаттаманы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қашықтан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146" name="Picture 2" descr="Accounting concept illustration">
            <a:extLst>
              <a:ext uri="{FF2B5EF4-FFF2-40B4-BE49-F238E27FC236}">
                <a16:creationId xmlns:a16="http://schemas.microsoft.com/office/drawing/2014/main" id="{ABF8C2C2-4B5B-812E-EA63-2E3041B8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73" y="2096621"/>
            <a:ext cx="4294654" cy="4294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2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2EAC2-2CD0-F578-F846-1B77FB581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E506DA-8A30-373F-258F-7FCE589B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утентификациясы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сайттардың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жұмысында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парольдерді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өңдеу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5874E3-7735-4269-BE6B-34350B49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48" y="1891834"/>
            <a:ext cx="4285129" cy="42851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70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523</Words>
  <Application>Microsoft Office PowerPoint</Application>
  <PresentationFormat>Широкоэкранный</PresentationFormat>
  <Paragraphs>78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Тема Office</vt:lpstr>
      <vt:lpstr>КРИПТОГРАФИЯҒА КІРІСПЕ</vt:lpstr>
      <vt:lpstr>Презентация PowerPoint</vt:lpstr>
      <vt:lpstr>НЕГІЗГІ ПРИНЦИПТЕР</vt:lpstr>
      <vt:lpstr>НЕГІЗГІ ТЕРМИНДЕР</vt:lpstr>
      <vt:lpstr>ДЕРЕКТЕР АЛМАСУ СХЕМАСЫ</vt:lpstr>
      <vt:lpstr>КРИПТОГРАФИЯНЫ ҚОЛДАНУ САЛАЛАРЫ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КРИПТОГРАФИЯ ӘДІСТЕРІНІҢ ТҮРЛЕРІ</vt:lpstr>
      <vt:lpstr>ДЕРЕКТЕРДІ ШИФРЛАУ АЛГОРИТМДЕРІ</vt:lpstr>
      <vt:lpstr>ТҮРЛЕРІ</vt:lpstr>
      <vt:lpstr>ХЭШТЕУ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16</cp:revision>
  <dcterms:created xsi:type="dcterms:W3CDTF">2025-03-07T20:17:50Z</dcterms:created>
  <dcterms:modified xsi:type="dcterms:W3CDTF">2025-03-09T15:51:20Z</dcterms:modified>
</cp:coreProperties>
</file>