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D2480-EAE5-A4D2-8658-F9DD3E32F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42BD64-BA6A-B7D2-7181-917FE4721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19439-B9CC-ECAE-BB2E-299240AA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B35F8-A2B1-2CE1-3E6B-47C8DD6E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D57A0-2EC4-F360-B912-E2C28D4C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8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7B87B-14E4-7827-B4F8-73E068DD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B86FAD-A5AF-030D-AF1E-858839FB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5AE16-8EDD-3ABD-D255-E35112FE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3A94C-3EF3-6B97-6E15-39174BC1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D3A26-E717-56F7-39F0-CBEF6D91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5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0D514E-D204-3B8B-B6B4-75DE90C67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69D040-8ABD-0A01-5847-2F3B4F99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BABC0-F463-039F-ADE5-2585ECA9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A2D7B-40CC-B964-80FC-1F721A4F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95923-D448-5F96-278C-A06AB357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93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99F05-EB6A-30E3-8518-3C3001BA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0296A-9FF5-5BE7-34B3-C084AB1D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C9528-A498-B03F-052F-97DA8E9F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D558FE-9B90-2695-3BCE-7B66DF4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F6F79-2BF7-196C-B0E6-C23AB6F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749D7-952F-9D7D-3486-F82F86F4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C00A3-8FBD-FF10-C0A8-F67C6506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280FD-9F9A-90B2-F800-6C5E57FA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8994B-8312-A85C-AF0E-7CB07368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79128-4E0A-783A-4497-30407CBB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08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3EDA1-8D2A-B9ED-416B-FCC10810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D0238-15AE-BA0D-90D1-B21E0DB1C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71CED0-C266-91AE-5AE5-FBD1BD40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142FEA-2109-E5C3-8F6D-A275474B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1FAD8E-C2D0-078C-B66E-810A79F5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B24003-13A8-6B34-AA52-AAA9A17B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84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37158-BA22-9594-6A83-0A34DFBD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B3B060-F3AB-D853-0231-09301AB6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4549B7-37F6-0399-F660-B6BDDB247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52DF40-13DF-4577-0933-6992B6BC5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72A083-E836-4A80-79AF-7543A6317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2EBD10-1435-958F-81B0-F2375B09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585003-2F04-FDCD-5E76-D16BB16F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889068-C6B6-1E0B-3481-B94B96A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6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A171C-E36E-90E0-E670-CA0A925C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C4F8C1-7002-BB79-A541-DAB7815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6B0BE1-1B97-6B54-F18C-065883D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DE64C-C8FD-8C19-AE6B-5EB98CDC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6DA402-C6F9-298A-1273-DC5DD309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7BE688-F66E-90A0-9911-0B37B45D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2634FF-1E6F-004C-5547-39CD746C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0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CF980-A151-6758-5F40-CC57BED5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42714-38A0-94A3-66A7-D01F384C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005118-825E-AB38-9C0A-29DD03627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FA0E69-095B-CD14-DD96-823619A4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40D1A2-A890-8D50-B78B-192D17F3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D22AC-4E8B-02CD-4A20-7C1C855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2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EBDAF-0394-4B69-8935-73B4432E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591E34-91D6-A48B-C626-122E20A0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C4AF83-DBF6-E04B-6347-D5C5340D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A2ECB2-0595-B845-111C-E4D66373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251365-261E-2939-A20C-F33F5533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7688CF-53BC-C6C4-2041-3C26954C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8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8B1A5-196C-47E8-BEA9-8AA87B81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32AEE-1701-6DF0-3A58-0976D3AA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A42A4-D793-F8B6-DFCC-7072C9DE9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E1543-2445-4C8E-B7F2-FF547D4B2A7F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46D0D-82FF-6DB4-5F86-70682B78F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5B85A-AF45-226D-5010-2514B4DFB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124A4-036B-4A3A-A96C-A086886CC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BC786-87B7-DA7A-15C1-12CB66C7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290" y="900867"/>
            <a:ext cx="6835366" cy="3004145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 ШИФРЛАУ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Symmetric Encryption vs. Asymmetric Encryption: Which to Use and When">
            <a:extLst>
              <a:ext uri="{FF2B5EF4-FFF2-40B4-BE49-F238E27FC236}">
                <a16:creationId xmlns:a16="http://schemas.microsoft.com/office/drawing/2014/main" id="{DBCA4308-4516-CAE8-2429-9105055F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6" r="335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17A3CA-A1F8-95D3-188D-91C1469DCCAE}"/>
              </a:ext>
            </a:extLst>
          </p:cNvPr>
          <p:cNvSpPr/>
          <p:nvPr/>
        </p:nvSpPr>
        <p:spPr>
          <a:xfrm>
            <a:off x="4248150" y="0"/>
            <a:ext cx="3429000" cy="739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066027-70DF-3A1C-7463-94F63FDD0646}"/>
              </a:ext>
            </a:extLst>
          </p:cNvPr>
          <p:cNvSpPr/>
          <p:nvPr/>
        </p:nvSpPr>
        <p:spPr>
          <a:xfrm>
            <a:off x="5433180" y="634187"/>
            <a:ext cx="3429000" cy="739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10318F-D8D0-9B83-FC8A-3CBDA8E22697}"/>
              </a:ext>
            </a:extLst>
          </p:cNvPr>
          <p:cNvSpPr/>
          <p:nvPr/>
        </p:nvSpPr>
        <p:spPr>
          <a:xfrm>
            <a:off x="0" y="-1"/>
            <a:ext cx="2263366" cy="739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9A91F2-D270-32E5-EB23-E07FB29A92BE}"/>
              </a:ext>
            </a:extLst>
          </p:cNvPr>
          <p:cNvSpPr/>
          <p:nvPr/>
        </p:nvSpPr>
        <p:spPr>
          <a:xfrm>
            <a:off x="0" y="1872061"/>
            <a:ext cx="530529" cy="498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138977E-460E-B2D7-A249-BBEBDEEC8F4F}"/>
              </a:ext>
            </a:extLst>
          </p:cNvPr>
          <p:cNvSpPr/>
          <p:nvPr/>
        </p:nvSpPr>
        <p:spPr>
          <a:xfrm>
            <a:off x="544367" y="5835647"/>
            <a:ext cx="5551633" cy="1022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072B61-D47B-E1C0-BAA8-4DEAED65AE6D}"/>
              </a:ext>
            </a:extLst>
          </p:cNvPr>
          <p:cNvSpPr/>
          <p:nvPr/>
        </p:nvSpPr>
        <p:spPr>
          <a:xfrm>
            <a:off x="4938841" y="5557499"/>
            <a:ext cx="530529" cy="599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8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DC95F-40AA-1E0B-D93A-18BBBA74B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23962-B7FD-EB7C-6597-51CF7B28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Ағындық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BAEE3-7D84-AB06-002D-2AC2CB5B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350" y="2343888"/>
            <a:ext cx="9651749" cy="4148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RC4</a:t>
            </a:r>
            <a:endParaRPr lang="kk-KZ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Salsa20</a:t>
            </a:r>
            <a:endParaRPr lang="kk-KZ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HC-256</a:t>
            </a:r>
            <a:endParaRPr lang="kk-KZ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Шифрование ">
            <a:extLst>
              <a:ext uri="{FF2B5EF4-FFF2-40B4-BE49-F238E27FC236}">
                <a16:creationId xmlns:a16="http://schemas.microsoft.com/office/drawing/2014/main" id="{235CA141-062D-DEF4-FD73-061B99C08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4" y="2416316"/>
            <a:ext cx="628415" cy="6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Шифрование ">
            <a:extLst>
              <a:ext uri="{FF2B5EF4-FFF2-40B4-BE49-F238E27FC236}">
                <a16:creationId xmlns:a16="http://schemas.microsoft.com/office/drawing/2014/main" id="{79E05377-00CB-0308-2073-BA879DE5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3" y="3210569"/>
            <a:ext cx="628415" cy="6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Шифрование ">
            <a:extLst>
              <a:ext uri="{FF2B5EF4-FFF2-40B4-BE49-F238E27FC236}">
                <a16:creationId xmlns:a16="http://schemas.microsoft.com/office/drawing/2014/main" id="{86DFE124-5340-8781-334A-DAFFA21F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2" y="3968702"/>
            <a:ext cx="628415" cy="6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Шифрование ">
            <a:extLst>
              <a:ext uri="{FF2B5EF4-FFF2-40B4-BE49-F238E27FC236}">
                <a16:creationId xmlns:a16="http://schemas.microsoft.com/office/drawing/2014/main" id="{4CC1F37A-8D8A-7641-63BE-D40BE297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2" y="4765925"/>
            <a:ext cx="628415" cy="6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Страница 2 | Криптография Изображения – скачать бесплатно на ...">
            <a:extLst>
              <a:ext uri="{FF2B5EF4-FFF2-40B4-BE49-F238E27FC236}">
                <a16:creationId xmlns:a16="http://schemas.microsoft.com/office/drawing/2014/main" id="{4DFC212E-4DC0-9E16-9773-E08BF29C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05" y="3119973"/>
            <a:ext cx="3148012" cy="29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5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3683D-85CE-3136-B26D-EB6F879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шифрлаудың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артықшылықтары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кемшіліктері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418C9-7C1C-3FDD-699F-8F96BF06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ресурстарды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алгоритмдерге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қарағанда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жылдамдығын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шифрлардың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теорияда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алгоритмдерге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қауіп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төндіретін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кванттық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компьютерлердің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шабуылдарына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жіберушіде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алушыда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қорғалмаған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бөгде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80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5F00-6FB0-502C-A1C6-85FCD10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шифрлаудың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аясы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30E9A-A1FC-2541-F404-327A777F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7112"/>
          </a:xfrm>
        </p:spPr>
        <p:txBody>
          <a:bodyPr/>
          <a:lstStyle/>
          <a:p>
            <a:pPr algn="just"/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заманауи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қызметтерде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бөлісу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шифрлаумен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біріктіріледі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мессенджерлер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осындай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шифрлармен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хат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алмасуды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қорғайды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жеткізіледі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ал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бейне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аудио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бейне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ағындары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TLS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қорғалған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көлік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протоколында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жіберілетін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құпиялылығын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Мессенджер ">
            <a:extLst>
              <a:ext uri="{FF2B5EF4-FFF2-40B4-BE49-F238E27FC236}">
                <a16:creationId xmlns:a16="http://schemas.microsoft.com/office/drawing/2014/main" id="{025B6B98-C711-528B-DCAC-3DF865EE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27367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33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410E-205D-292F-BC7C-0AFEA727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086" y="473612"/>
            <a:ext cx="4571999" cy="1165002"/>
          </a:xfrm>
        </p:spPr>
        <p:txBody>
          <a:bodyPr anchor="b">
            <a:normAutofit/>
          </a:bodyPr>
          <a:lstStyle/>
          <a:p>
            <a:r>
              <a:rPr lang="kk-K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52CC3-B6ED-325A-F3B4-67013B98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47" y="1750037"/>
            <a:ext cx="5292503" cy="410308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артықшылықтары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өнімділік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ресурстарын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қолданудағы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18" name="Picture 2" descr="Постквантовая криптография (PQC) — это криптографические алгоритмы, которые разработаны для защиты от потенциальных угроз, создаваемых квантовыми компьютерами">
            <a:extLst>
              <a:ext uri="{FF2B5EF4-FFF2-40B4-BE49-F238E27FC236}">
                <a16:creationId xmlns:a16="http://schemas.microsoft.com/office/drawing/2014/main" id="{CB214EF8-A434-4984-13F1-0F90B5A2E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0" b="1"/>
          <a:stretch/>
        </p:blipFill>
        <p:spPr bwMode="auto">
          <a:xfrm>
            <a:off x="6190488" y="566928"/>
            <a:ext cx="5157216" cy="52861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37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01011-76F4-5FCC-6C23-6C82C2E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62" y="5263051"/>
            <a:ext cx="10515600" cy="11196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алгоритмдердің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0FAA7-431B-6ECE-6016-FCC9F09F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1970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DDF16E-DC5C-7829-56C1-AD99471A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5722">
            <a:off x="8972322" y="2401804"/>
            <a:ext cx="1261311" cy="25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1849CF-33C4-716A-0FE2-9DBF66F3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427291"/>
            <a:ext cx="411300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D1270C-C8C2-E64F-8A52-0E8E3BC081A3}"/>
              </a:ext>
            </a:extLst>
          </p:cNvPr>
          <p:cNvCxnSpPr/>
          <p:nvPr/>
        </p:nvCxnSpPr>
        <p:spPr>
          <a:xfrm>
            <a:off x="0" y="5088046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8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7410D8-8525-1E25-494B-638AF6E2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887"/>
            <a:ext cx="10515600" cy="61291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кез-келген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ауыстыруды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көздейтін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жіберушіде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алушысында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кестесі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біріншісі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оңай-мысалы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жиілігін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мағыналы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кездесетін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тапсырма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мағынасын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жоғалтты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3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06531-FCFE-BEBC-A010-1CD31595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947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талаптарға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саналады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BF1C1-62EE-09E1-7A71-EB4C6E33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275"/>
            <a:ext cx="10515600" cy="3759688"/>
          </a:xfrm>
        </p:spPr>
        <p:txBody>
          <a:bodyPr/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үлгілері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мысалдағыдай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мағыналы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таңбаларына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келмеуі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керек).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заңдылықтар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керек).</a:t>
            </a:r>
          </a:p>
        </p:txBody>
      </p:sp>
    </p:spTree>
    <p:extLst>
      <p:ext uri="{BB962C8B-B14F-4D97-AF65-F5344CB8AC3E}">
        <p14:creationId xmlns:p14="http://schemas.microsoft.com/office/powerpoint/2010/main" val="21271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FD156-8491-CDB2-150D-892024F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2928"/>
            <a:ext cx="10515600" cy="1325563"/>
          </a:xfrm>
        </p:spPr>
        <p:txBody>
          <a:bodyPr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8158D-5D17-8B17-B5C0-623346AF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9"/>
            <a:ext cx="10515600" cy="3974471"/>
          </a:xfrm>
        </p:spPr>
        <p:txBody>
          <a:bodyPr/>
          <a:lstStyle/>
          <a:p>
            <a:pPr marL="0" indent="0" algn="just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Осы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талаптарға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келетін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нәтижелерге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шифрлардың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алмастыру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операцияларының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тіркесімін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үзінділерін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ережеге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деректермен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ауыстыру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ауыстыру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ережеге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бөліктерін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араластыру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кезек-кезек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қайталайды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операциялардан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тұратын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шеңбері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раунд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08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61F7E5-CA13-EE53-1F32-C785386F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140"/>
            <a:ext cx="10515600" cy="10652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түрге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бөлінеді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0504521-4BC1-9315-0B9E-8149FAB67955}"/>
              </a:ext>
            </a:extLst>
          </p:cNvPr>
          <p:cNvSpPr/>
          <p:nvPr/>
        </p:nvSpPr>
        <p:spPr>
          <a:xfrm>
            <a:off x="1892174" y="1769906"/>
            <a:ext cx="3938258" cy="117695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БЛОКТЫҚ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1506289-E92D-C0DE-D19A-37956922AE4E}"/>
              </a:ext>
            </a:extLst>
          </p:cNvPr>
          <p:cNvSpPr/>
          <p:nvPr/>
        </p:nvSpPr>
        <p:spPr>
          <a:xfrm>
            <a:off x="6598467" y="1769906"/>
            <a:ext cx="3938258" cy="117695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АҒЫНДЫ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F43C27-3746-1809-1E4E-03250C00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38" y="3466910"/>
            <a:ext cx="7077924" cy="302895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3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64606-81CB-B3F3-BD43-5E991B0F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9CE4B-4388-B6E2-D833-578401B5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Блоктық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белгіленген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блоктармен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64, 128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бүкіл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соңғы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өлшемінен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қарастырылған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таңбалармен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толықтырады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098" name="Picture 2" descr="Заказать реферат по криптографии | DiplomTime">
            <a:extLst>
              <a:ext uri="{FF2B5EF4-FFF2-40B4-BE49-F238E27FC236}">
                <a16:creationId xmlns:a16="http://schemas.microsoft.com/office/drawing/2014/main" id="{0D4579BE-3F0E-EEBA-25EF-5B36D6AF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4616450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9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45D59-A670-E2F1-E8FE-10995B0A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Ағымдағы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алгоритмдерге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мыналар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жатады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8F9E6-4ACE-8EE9-51FD-0E837FA1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982" y="2027975"/>
            <a:ext cx="9832818" cy="4148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k-KZ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28147-89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RC5</a:t>
            </a:r>
            <a:endParaRPr lang="kk-KZ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endParaRPr lang="kk-KZ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Twofish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Ключ ">
            <a:extLst>
              <a:ext uri="{FF2B5EF4-FFF2-40B4-BE49-F238E27FC236}">
                <a16:creationId xmlns:a16="http://schemas.microsoft.com/office/drawing/2014/main" id="{309D6483-7C25-FEF1-6BC2-91CE21D64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56" y="2181886"/>
            <a:ext cx="317626" cy="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Ключ ">
            <a:extLst>
              <a:ext uri="{FF2B5EF4-FFF2-40B4-BE49-F238E27FC236}">
                <a16:creationId xmlns:a16="http://schemas.microsoft.com/office/drawing/2014/main" id="{87ADA5E7-069A-0B4B-1A83-4A3D1A9B2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13" y="2877212"/>
            <a:ext cx="317626" cy="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люч ">
            <a:extLst>
              <a:ext uri="{FF2B5EF4-FFF2-40B4-BE49-F238E27FC236}">
                <a16:creationId xmlns:a16="http://schemas.microsoft.com/office/drawing/2014/main" id="{63F695DC-9EC3-23CF-3C2F-25596AB6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13" y="4222688"/>
            <a:ext cx="317626" cy="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Ключ ">
            <a:extLst>
              <a:ext uri="{FF2B5EF4-FFF2-40B4-BE49-F238E27FC236}">
                <a16:creationId xmlns:a16="http://schemas.microsoft.com/office/drawing/2014/main" id="{7BE02099-69E7-A3B1-6DB1-EAF9CC54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13" y="4867936"/>
            <a:ext cx="317626" cy="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люч ">
            <a:extLst>
              <a:ext uri="{FF2B5EF4-FFF2-40B4-BE49-F238E27FC236}">
                <a16:creationId xmlns:a16="http://schemas.microsoft.com/office/drawing/2014/main" id="{AD2001B5-294E-8C77-7B01-43E92F0C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13" y="3577440"/>
            <a:ext cx="317626" cy="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8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34D6D-48F1-68BE-FE7B-F072A45A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Ағынды шифрлау алгоритмдері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0347F-0E8B-593E-0C68-18E40E35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457"/>
            <a:ext cx="10515600" cy="406750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ағынды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гаммирлеу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өңдеуді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қамтиды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кездейсоқ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тізбегінің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тізбектің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биттерімен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салыстырылады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мәндері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0-ді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1).</a:t>
            </a:r>
          </a:p>
        </p:txBody>
      </p:sp>
      <p:pic>
        <p:nvPicPr>
          <p:cNvPr id="6146" name="Picture 2" descr="Шифрование ">
            <a:extLst>
              <a:ext uri="{FF2B5EF4-FFF2-40B4-BE49-F238E27FC236}">
                <a16:creationId xmlns:a16="http://schemas.microsoft.com/office/drawing/2014/main" id="{197C3156-2330-8884-EAEA-D57C514E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04" y="4149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60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621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Тема Office</vt:lpstr>
      <vt:lpstr>СИММЕТРИЯЛЫҚ ШИФРЛАУ</vt:lpstr>
      <vt:lpstr>Симметриялық шифрлау  алгоритмдердің жұмыс принципі</vt:lpstr>
      <vt:lpstr>Презентация PowerPoint</vt:lpstr>
      <vt:lpstr>Сондықтан қазіргі симметриялық алгоритмдер келесі талаптарға сай болса, сенімді болып саналады:</vt:lpstr>
      <vt:lpstr>Симметриялық шифрлау алгоритмдерінің түрлері</vt:lpstr>
      <vt:lpstr>Презентация PowerPoint</vt:lpstr>
      <vt:lpstr>Блоктық шифрлау алгоритмдері </vt:lpstr>
      <vt:lpstr>Ағымдағы блоктық алгоритмдерге мыналар жатады:</vt:lpstr>
      <vt:lpstr>Ағынды шифрлау алгоритмдері</vt:lpstr>
      <vt:lpstr>Ағындық шифрлау қазіргі уақытта келесі алгоритмдерді қолданады:</vt:lpstr>
      <vt:lpstr>Симметриялық шифрлаудың артықшылықтары мен кемшіліктері</vt:lpstr>
      <vt:lpstr>Симметриялық шифрлаудың қолдану аясы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10</cp:revision>
  <dcterms:created xsi:type="dcterms:W3CDTF">2025-03-08T17:07:25Z</dcterms:created>
  <dcterms:modified xsi:type="dcterms:W3CDTF">2025-03-08T18:04:42Z</dcterms:modified>
</cp:coreProperties>
</file>