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B79A3-3177-2C94-161E-FA3BC0445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77034E-6A06-2740-EFAD-8CEE50B2A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91F08-BCD6-B7A3-6ACA-5BB7BA43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B0838-0431-E941-B102-9327CC5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1F76F-4588-50F3-3257-7E77874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2A334-78A9-38C4-32CF-42BE125D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C32147-4A43-0ED4-AAFB-9ABFF0673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38FA0-A007-181F-A934-1B703DA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4BEFF-B408-3D8C-BE9A-121ADA0E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A3204-ECDF-B3C6-5725-3B2134AB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FA11A8-CEAC-539A-C996-25D5F48B8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57DD88-DE20-F4BC-614F-780827BD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C354CA-C0B3-9942-D21F-34F13108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D96BF-4D26-E8B9-6F83-64DFBFB3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FB1DB-57CE-BFBC-24B2-18B966F3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3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7555D-54F7-51DD-0677-9E638C91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3D5BD-D724-3D38-247E-6193DD28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43605-9908-EC61-8102-98D136A3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0FBC99-01E1-DB12-F1C8-27579770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4ADF30-3BC7-6D48-D540-3AA27C95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6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07743-9D6E-6CA5-75AF-C9F7E3B6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74B24D-24B6-0FCE-4069-671C1C1F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03576D-4096-5CF2-2E99-FBE7B3A9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5E564-7D40-2BEC-C96E-11117246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D89667-8EA5-D2D7-2269-632FF98E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0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EF122-A172-2EEB-1E40-9FDB1185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EF6E5-7922-832A-43A3-C9A769C58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A43963-EB59-5360-C548-341C1190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7361E8-6099-B7EA-52B9-2D028DA2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6A770A-13B8-9F73-4EF2-CD4B6A9A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31BB30-69B6-DD66-CB5F-794912D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8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C9116-6E28-E023-A611-DBF3179D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FCE340-8804-E0CA-41ED-6E353F7E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84A0F6-D113-A50E-9CE3-799B7357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61A79C-D0C9-A73D-A573-810E876B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40594F-546B-BD66-04CB-3D61F9BF1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4A4DCC-9D80-A230-13BE-73594B28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B97FE6-70DB-3D29-468C-99726732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ADE517-827F-1C24-F541-EA255054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84F53-34C9-D144-9608-C7814D0B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D66762-9C13-EEE0-0260-A4AAECAE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61FE45-C0AC-E749-BB51-89A011A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71A716-5417-009E-B2AE-DB7B59E2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0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11F37B-17CA-A955-EB4E-1E302A37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BEF940-ACE2-E025-C1A7-ACE9AFDA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D36AF1-571A-E2A9-5A88-54BD7790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45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DD019-2420-50B1-11A2-598F08B3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B5BE4-F266-453E-4215-D693B3F5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5BAD69-2F8E-14DD-29CA-11E60447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89EF7A-F446-DA11-EA10-0215FF7D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1379C4-0B19-9A9E-F0A8-F81D9B1D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51C2F0-FD89-6F29-940C-94C68A1B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2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0C6F3-B59D-054D-7C0C-DBC85B3D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592C6D-EC45-AEF5-952F-97CCF9453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379FB-0CDB-93CA-34B1-C72A5C543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F62B61-7C1F-EB09-B9E9-1811FAC2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72B6C-D7B5-D10E-3BB6-1D1C381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9E35C-273C-65F6-13FA-04CCA710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F75EC-23E3-3B92-8B58-F7055BBE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2DA2DF-63E3-F5C4-C4BB-9AEEA08C9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1E1F2-FF70-3B6F-C297-78B27889B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FE0BB-BD96-400E-A5CF-649806D2C4F1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5AE46-EF50-DF38-F7A2-9F93B938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B3B56C-B997-510F-A680-A7A9B4687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2717-1406-426A-A317-5BB5FFEE1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820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1028C6-973E-88C1-89BC-CBB673F8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4" b="185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181DE-2A23-B599-DE7B-93D8378E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2298"/>
            <a:ext cx="9144000" cy="1940582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kk-KZ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 АРҚЫЛЫ ШИФРЛАУ</a:t>
            </a:r>
            <a:endParaRPr lang="ru-RU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3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4272EC-3871-50D9-1666-B4DEF9E3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9"/>
            <a:ext cx="10515600" cy="6050214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псевдокездейсоқ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ағынын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ағынды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AE4A1-92DA-56CB-80B1-2014E41EB4D0}"/>
              </a:ext>
            </a:extLst>
          </p:cNvPr>
          <p:cNvSpPr txBox="1"/>
          <p:nvPr/>
        </p:nvSpPr>
        <p:spPr>
          <a:xfrm>
            <a:off x="838200" y="213633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lang="kk-K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бойынша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әдісінде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мәтіннің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алфавиттің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модуль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қосылады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42 символ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модуль 42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орындалады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None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алфавиттің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символдарына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келсін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(0)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(41)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 Егер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мәтіннің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символы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символы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ережесін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былай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жазуға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buNone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kk-KZ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k-KZ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x+k</a:t>
            </a:r>
            <a:r>
              <a:rPr lang="kk-KZ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kk-KZ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3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418161-0477-706F-99F4-874F3C3B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алфавиттегі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азайтылған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 (5) + Я (41)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  </a:t>
            </a:r>
          </a:p>
          <a:p>
            <a:pPr marL="0" indent="0">
              <a:buNone/>
            </a:pP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</a:t>
            </a:r>
          </a:p>
          <a:p>
            <a:pPr marL="0" indent="0">
              <a:buNone/>
            </a:pP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k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нәтижесінде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 символы (4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07E29-0C00-9ABC-683E-AC895988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Бинарлы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72301-0BF3-C12E-709C-8103D64A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115"/>
            <a:ext cx="10515600" cy="5737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алфавит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операциясына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сүйенеді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алгебрасында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шығарылатын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14-ті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аударайық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14(10)=1110(2)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12-ні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аударайық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12(10)=1100 (2)</a:t>
            </a:r>
          </a:p>
          <a:p>
            <a:pPr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қосамыз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54E6CE4-4B2B-D751-1F62-94A80432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79639"/>
              </p:ext>
            </p:extLst>
          </p:nvPr>
        </p:nvGraphicFramePr>
        <p:xfrm>
          <a:off x="927476" y="5101543"/>
          <a:ext cx="10426324" cy="16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581">
                  <a:extLst>
                    <a:ext uri="{9D8B030D-6E8A-4147-A177-3AD203B41FA5}">
                      <a16:colId xmlns:a16="http://schemas.microsoft.com/office/drawing/2014/main" val="4133726321"/>
                    </a:ext>
                  </a:extLst>
                </a:gridCol>
                <a:gridCol w="2606581">
                  <a:extLst>
                    <a:ext uri="{9D8B030D-6E8A-4147-A177-3AD203B41FA5}">
                      <a16:colId xmlns:a16="http://schemas.microsoft.com/office/drawing/2014/main" val="3198045224"/>
                    </a:ext>
                  </a:extLst>
                </a:gridCol>
                <a:gridCol w="2606581">
                  <a:extLst>
                    <a:ext uri="{9D8B030D-6E8A-4147-A177-3AD203B41FA5}">
                      <a16:colId xmlns:a16="http://schemas.microsoft.com/office/drawing/2014/main" val="832888860"/>
                    </a:ext>
                  </a:extLst>
                </a:gridCol>
                <a:gridCol w="2606581">
                  <a:extLst>
                    <a:ext uri="{9D8B030D-6E8A-4147-A177-3AD203B41FA5}">
                      <a16:colId xmlns:a16="http://schemas.microsoft.com/office/drawing/2014/main" val="1713038661"/>
                    </a:ext>
                  </a:extLst>
                </a:gridCol>
              </a:tblGrid>
              <a:tr h="404032"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29047"/>
                  </a:ext>
                </a:extLst>
              </a:tr>
              <a:tr h="404032"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76453"/>
                  </a:ext>
                </a:extLst>
              </a:tr>
              <a:tr h="4040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46902"/>
                  </a:ext>
                </a:extLst>
              </a:tr>
              <a:tr h="4040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5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85BDB5-8226-AFF7-BE5F-B5522E6E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8"/>
            <a:ext cx="10515600" cy="6654297"/>
          </a:xfrm>
        </p:spPr>
        <p:txBody>
          <a:bodyPr/>
          <a:lstStyle/>
          <a:p>
            <a:pPr algn="just">
              <a:buFont typeface="+mj-lt"/>
              <a:buAutoNum type="arabicPeriod" startAt="4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Шыққан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0010(2)=2(10)</a:t>
            </a:r>
          </a:p>
          <a:p>
            <a:pPr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жүргіземіз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аударамыз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0010(2)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(12)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1100(2)</a:t>
            </a:r>
          </a:p>
          <a:p>
            <a:pPr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орындаймыз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AAA4EA-0533-0996-7EB4-020D0C25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55881"/>
              </p:ext>
            </p:extLst>
          </p:nvPr>
        </p:nvGraphicFramePr>
        <p:xfrm>
          <a:off x="838199" y="4404426"/>
          <a:ext cx="10515600" cy="1923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99316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78114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5944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9597930"/>
                    </a:ext>
                  </a:extLst>
                </a:gridCol>
              </a:tblGrid>
              <a:tr h="4809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96994"/>
                  </a:ext>
                </a:extLst>
              </a:tr>
              <a:tr h="4809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65719"/>
                  </a:ext>
                </a:extLst>
              </a:tr>
              <a:tr h="4809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337240"/>
                  </a:ext>
                </a:extLst>
              </a:tr>
              <a:tr h="4809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4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609EFE-0BEC-95B0-8DC2-E0B7220B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74"/>
            <a:ext cx="10714022" cy="6794626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4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1110(2)=14(10)​ </a:t>
            </a:r>
          </a:p>
          <a:p>
            <a:pPr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қалпына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жолдарының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модуль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гамма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астына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(гамма)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мөлшерде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қайталанады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жұбы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модуль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тізбегі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5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1F7354-42AE-0B39-B91D-320171F2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91" y="0"/>
            <a:ext cx="10593309" cy="68580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"НАУРЫЗ"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"КҮН"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UTF-8)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кодировкасында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"НАУРЫЗ"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кодтары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	D0 9D	11010000 10011101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	D0 90	11010000 10010000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	D0 A3	11010000 10100011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	D0 A0	11010000 10100000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	D0 AB	11010000 10101011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	D0 97	11010000 10010111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МЕЙРАМ"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гаммасының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кодтары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	D0 9C	11010000 10011100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	D0 95	11010000 10010101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	D0 99	11010000 10011001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	D0 A0	11010000 10100000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	D0 90	11010000 10010000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	D0 9C	11010000 10011100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МЕЙРАМ</a:t>
            </a:r>
          </a:p>
        </p:txBody>
      </p:sp>
    </p:spTree>
    <p:extLst>
      <p:ext uri="{BB962C8B-B14F-4D97-AF65-F5344CB8AC3E}">
        <p14:creationId xmlns:p14="http://schemas.microsoft.com/office/powerpoint/2010/main" val="63709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55D485F-1588-E6CA-5A97-85821C9FA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39257"/>
              </p:ext>
            </p:extLst>
          </p:nvPr>
        </p:nvGraphicFramePr>
        <p:xfrm>
          <a:off x="314324" y="238126"/>
          <a:ext cx="11687173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175">
                  <a:extLst>
                    <a:ext uri="{9D8B030D-6E8A-4147-A177-3AD203B41FA5}">
                      <a16:colId xmlns:a16="http://schemas.microsoft.com/office/drawing/2014/main" val="1393379855"/>
                    </a:ext>
                  </a:extLst>
                </a:gridCol>
                <a:gridCol w="2417582">
                  <a:extLst>
                    <a:ext uri="{9D8B030D-6E8A-4147-A177-3AD203B41FA5}">
                      <a16:colId xmlns:a16="http://schemas.microsoft.com/office/drawing/2014/main" val="498556375"/>
                    </a:ext>
                  </a:extLst>
                </a:gridCol>
                <a:gridCol w="2417582">
                  <a:extLst>
                    <a:ext uri="{9D8B030D-6E8A-4147-A177-3AD203B41FA5}">
                      <a16:colId xmlns:a16="http://schemas.microsoft.com/office/drawing/2014/main" val="1418884951"/>
                    </a:ext>
                  </a:extLst>
                </a:gridCol>
                <a:gridCol w="2417582">
                  <a:extLst>
                    <a:ext uri="{9D8B030D-6E8A-4147-A177-3AD203B41FA5}">
                      <a16:colId xmlns:a16="http://schemas.microsoft.com/office/drawing/2014/main" val="366377978"/>
                    </a:ext>
                  </a:extLst>
                </a:gridCol>
                <a:gridCol w="2370252">
                  <a:extLst>
                    <a:ext uri="{9D8B030D-6E8A-4147-A177-3AD203B41FA5}">
                      <a16:colId xmlns:a16="http://schemas.microsoft.com/office/drawing/2014/main" val="357153627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Ашық</a:t>
                      </a:r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мәтін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UTF-8 (</a:t>
                      </a:r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екілік</a:t>
                      </a:r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Гамма (</a:t>
                      </a:r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екілік</a:t>
                      </a:r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 </a:t>
                      </a:r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нәтижесі</a:t>
                      </a:r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екілік</a:t>
                      </a:r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 </a:t>
                      </a:r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нәтижесі</a:t>
                      </a:r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(он </a:t>
                      </a:r>
                      <a:r>
                        <a:rPr lang="ru-RU" sz="23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алтылық</a:t>
                      </a:r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/>
                </a:tc>
                <a:extLst>
                  <a:ext uri="{0D108BD9-81ED-4DB2-BD59-A6C34878D82A}">
                    <a16:rowId xmlns:a16="http://schemas.microsoft.com/office/drawing/2014/main" val="20683363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11010000 10011101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11010000 10011100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00000000 00000001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00 01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extLst>
                  <a:ext uri="{0D108BD9-81ED-4DB2-BD59-A6C34878D82A}">
                    <a16:rowId xmlns:a16="http://schemas.microsoft.com/office/drawing/2014/main" val="47487542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11010000 10010000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11010000 10010101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00000000 00000101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00 05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extLst>
                  <a:ext uri="{0D108BD9-81ED-4DB2-BD59-A6C34878D82A}">
                    <a16:rowId xmlns:a16="http://schemas.microsoft.com/office/drawing/2014/main" val="9504492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11010000 10100011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11010000 10011001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00000000 00111010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3A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extLst>
                  <a:ext uri="{0D108BD9-81ED-4DB2-BD59-A6C34878D82A}">
                    <a16:rowId xmlns:a16="http://schemas.microsoft.com/office/drawing/2014/main" val="41504454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11010000 10100000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11010000 10100000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00000000 00000000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extLst>
                  <a:ext uri="{0D108BD9-81ED-4DB2-BD59-A6C34878D82A}">
                    <a16:rowId xmlns:a16="http://schemas.microsoft.com/office/drawing/2014/main" val="2373205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11010000 10101011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11010000 10010000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00000000 00111011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3B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extLst>
                  <a:ext uri="{0D108BD9-81ED-4DB2-BD59-A6C34878D82A}">
                    <a16:rowId xmlns:a16="http://schemas.microsoft.com/office/drawing/2014/main" val="35537122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endParaRPr lang="ru-RU" sz="2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11010000 10010111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11010000 10011100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00000000 00001011</a:t>
                      </a:r>
                      <a:endParaRPr lang="ru-RU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0B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77" marR="19877" marT="19877" marB="0" anchor="b"/>
                </a:tc>
                <a:extLst>
                  <a:ext uri="{0D108BD9-81ED-4DB2-BD59-A6C34878D82A}">
                    <a16:rowId xmlns:a16="http://schemas.microsoft.com/office/drawing/2014/main" val="182230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67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B1B318-5338-9883-8768-641E3E48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717939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Екілік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00000000 00000001  00000000 00000101  00000000 00111010  00000000 00000000  00000000 00111011  00000000 00001011  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алтылық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00 01  00 05  00 3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00 00  00 3B  00 0B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0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695</Words>
  <Application>Microsoft Office PowerPoint</Application>
  <PresentationFormat>Широкоэкранный</PresentationFormat>
  <Paragraphs>132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Тема Office</vt:lpstr>
      <vt:lpstr>ГАММАЛАУ АРҚЫЛЫ ШИФРЛАУ</vt:lpstr>
      <vt:lpstr>Презентация PowerPoint</vt:lpstr>
      <vt:lpstr>Презентация PowerPoint</vt:lpstr>
      <vt:lpstr>Бинарлы гаммалау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8</cp:revision>
  <dcterms:created xsi:type="dcterms:W3CDTF">2024-11-14T09:53:23Z</dcterms:created>
  <dcterms:modified xsi:type="dcterms:W3CDTF">2025-03-18T21:23:35Z</dcterms:modified>
</cp:coreProperties>
</file>