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D8880-DB2F-7ED7-0527-734A39C9E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B640AE-0687-BE3E-5240-C9E4BEEFA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78D978-F940-86A6-29C2-DDACFF63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DCB9-8A7D-49A2-907D-1DDAA4D699E8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7CEB70-BE69-EA68-017B-18559FEB6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BDAF9E-9042-7AB7-12B3-212214AC0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0119-85F1-462D-B923-EA622B4E4F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36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935A7-4432-8494-5144-FC80EB7B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467E79-3E8A-731F-86F5-3FEEE8020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C5293F-E0BA-2FB3-7AA6-C02321EAC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DCB9-8A7D-49A2-907D-1DDAA4D699E8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D51808-AAC8-33A4-9473-0731EA09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B1C56C-95EF-B92A-D156-AFEF89AF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0119-85F1-462D-B923-EA622B4E4F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2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A24A7DA-E9FD-33CB-5119-2DB363D70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28856A-CBA7-6EE5-FDE8-5726221A4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A96F60-EEC2-3F69-B32A-453A79F8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DCB9-8A7D-49A2-907D-1DDAA4D699E8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15B81-31E1-8298-BD6F-0F760856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97A63C-A57D-F7BC-62C2-5F1F761D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0119-85F1-462D-B923-EA622B4E4F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65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D9CC0-F94A-B961-A3FC-969B8D98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9F974E-2B3F-120F-E96E-4FC0175E2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E2FAFD-430E-C983-16AC-812C60C2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DCB9-8A7D-49A2-907D-1DDAA4D699E8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7174B5-604D-CE9A-A824-DB1451CEB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E711EB-2A18-A39E-2384-0F1CABD9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0119-85F1-462D-B923-EA622B4E4F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50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C744E-7F7A-0E5E-D40B-6C05FBC8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006D47-BF31-E7CA-8E1B-DE1AD1C77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33A263-50DC-4E7A-230B-79ED9A79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DCB9-8A7D-49A2-907D-1DDAA4D699E8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85040F-9EC8-BDE6-9C1E-F9EF265AC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2E9B1C-2EFD-C5C9-CBE1-94551533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0119-85F1-462D-B923-EA622B4E4F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8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4FB6-7A8D-33E9-9398-63F8AC74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A9E530-1C33-6D99-C340-EECF364D2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47567A-A581-6C0C-3567-034A630C3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AE036E-5EFD-69E7-57E7-96E970126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DCB9-8A7D-49A2-907D-1DDAA4D699E8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CCC612-6481-3B71-B4EB-7A4213C7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7BB077-02DA-E27C-7DE2-ACC120EC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0119-85F1-462D-B923-EA622B4E4F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61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8B583-63C1-397D-EBE5-F5908116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8EAB8C-67D5-0426-70AC-81517F324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63FB64-405E-23DF-14B0-8018EBF04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E65EB45-B3E1-EE0E-3C11-DD200C64D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C2DDB48-EB92-26C8-9E4A-3FBC0E31E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B896B6A-6FDF-C831-9809-C3C2071C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DCB9-8A7D-49A2-907D-1DDAA4D699E8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734EFA6-6F8B-0812-29D5-055370F12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717FE7C-BB33-D2AF-8911-6D052D92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0119-85F1-462D-B923-EA622B4E4F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18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D1938-286E-FBCA-377B-6CA2B4E0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0DACB4-3665-5471-7245-4DC9DC6E1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DCB9-8A7D-49A2-907D-1DDAA4D699E8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64CB6B-EBB1-1AB0-CC9C-B4F3D381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7775588-93E4-A6C9-8C4D-EBB41FB71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0119-85F1-462D-B923-EA622B4E4F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64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55583F4-EEE7-E754-207B-CB452B38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DCB9-8A7D-49A2-907D-1DDAA4D699E8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2C7DF49-F0C6-B096-0CEB-E58A7094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CF9030-470E-8982-D72E-BAA0695E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0119-85F1-462D-B923-EA622B4E4F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97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CD008-8F05-5BAE-D16C-DF5BEA834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778158-4503-4467-57C6-2EDC0E709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D02AB8-5B88-076B-321F-B00850FE2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A75B00-12A9-A9BE-6D56-C9015FB75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DCB9-8A7D-49A2-907D-1DDAA4D699E8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A5B6EA-0243-F376-B134-8F73CFAE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C5BD59-C8CE-7EC2-1FD0-E777B827D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0119-85F1-462D-B923-EA622B4E4F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07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4E968-EB9D-0E1F-D7EE-DD18C5835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AA353A8-83E1-31B0-97EB-4C4F78B62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EC22EA-F3D9-DFC0-BCD4-02B29B031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8A741E-D9D4-B343-77B0-D99506F12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DCB9-8A7D-49A2-907D-1DDAA4D699E8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0921C6-F92C-4560-8F57-9080DE3F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7164EC-F20E-1C4C-829C-2113D058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0119-85F1-462D-B923-EA622B4E4F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64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DA1F8-3265-4AF5-F824-E1E7199E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A122A7-912C-B017-9B59-98A6352AD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760739-AC56-CE87-9CAA-4B2C06D33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E4DCB9-8A7D-49A2-907D-1DDAA4D699E8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41261D-4F94-B6A7-7893-FAF2205AC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FF6DF4-F04B-931C-524A-3B88A1B2E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DA0119-85F1-462D-B923-EA622B4E4F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21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E73711-0576-667D-8A31-3FB266A2B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2018065"/>
            <a:ext cx="3614987" cy="1320454"/>
          </a:xfrm>
        </p:spPr>
        <p:txBody>
          <a:bodyPr anchor="b">
            <a:normAutofit/>
          </a:bodyPr>
          <a:lstStyle/>
          <a:p>
            <a:pPr algn="l"/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ХЭШТЕУ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снимок экрана, диаграмм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6E9BD9D-36D4-950A-2F64-E830BCF86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7544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BBB1CB-6983-53A0-C412-E143CAA96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52" y="624690"/>
            <a:ext cx="10515600" cy="805757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МІНЕ БІРНЕШЕ МЫСАЛ</a:t>
            </a:r>
            <a:r>
              <a:rPr lang="kk-K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9FE4F5-B3D7-1188-4D8D-F87297552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933" y="2000816"/>
            <a:ext cx="6259717" cy="923454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құпиясөздердің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орнына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хештері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сақталады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CF76321-0EDB-9370-5104-5B1875DE0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80560" y="1747318"/>
            <a:ext cx="1286346" cy="1286346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749093F-6A25-D4F3-C88C-01145A6DDAB8}"/>
              </a:ext>
            </a:extLst>
          </p:cNvPr>
          <p:cNvSpPr/>
          <p:nvPr/>
        </p:nvSpPr>
        <p:spPr>
          <a:xfrm>
            <a:off x="792933" y="1674891"/>
            <a:ext cx="9156826" cy="146666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A82E317C-A055-AB11-DCD8-7FF4EDDD81AF}"/>
              </a:ext>
            </a:extLst>
          </p:cNvPr>
          <p:cNvSpPr txBox="1">
            <a:spLocks/>
          </p:cNvSpPr>
          <p:nvPr/>
        </p:nvSpPr>
        <p:spPr>
          <a:xfrm>
            <a:off x="792933" y="3685514"/>
            <a:ext cx="6259717" cy="9234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Антивирус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бағдарлама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үлгілерінің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орнына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вирустардың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хештерін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базада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сақтайды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63C11B-BBFA-E44B-11A9-097C9EFE4505}"/>
              </a:ext>
            </a:extLst>
          </p:cNvPr>
          <p:cNvSpPr/>
          <p:nvPr/>
        </p:nvSpPr>
        <p:spPr>
          <a:xfrm>
            <a:off x="792933" y="3359589"/>
            <a:ext cx="9156826" cy="146666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9C5CFBC6-621B-11E6-A821-1BB2AEBC9D61}"/>
              </a:ext>
            </a:extLst>
          </p:cNvPr>
          <p:cNvSpPr txBox="1">
            <a:spLocks/>
          </p:cNvSpPr>
          <p:nvPr/>
        </p:nvSpPr>
        <p:spPr>
          <a:xfrm>
            <a:off x="792933" y="5370212"/>
            <a:ext cx="6259717" cy="923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Электрондық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қолтаңба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растау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(верификация)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хешті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пайдаланады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B385C45-A9A4-3FBE-4BB1-651394369F61}"/>
              </a:ext>
            </a:extLst>
          </p:cNvPr>
          <p:cNvSpPr/>
          <p:nvPr/>
        </p:nvSpPr>
        <p:spPr>
          <a:xfrm>
            <a:off x="792933" y="5044287"/>
            <a:ext cx="9156826" cy="146666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A7940BC-D9B2-73B2-1DD2-FDFE82A12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1918" y="3449746"/>
            <a:ext cx="1286346" cy="128634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DD78503-406B-1BF3-0588-4471B4E20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1918" y="5091820"/>
            <a:ext cx="1286346" cy="128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42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229E668-FD07-A425-171A-2B4DD5DA3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6819"/>
            <a:ext cx="10515600" cy="2990143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Пайдаланудың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басқа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мысалдарына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үлкен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массивтерінде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сәйкес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нұсқаларын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іздеу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арнайы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құрылымдарын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жатады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мысалы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хэш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кестелері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элементтің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идентификаторы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хэші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болып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табылады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кестедегі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элементтің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орнын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анықтайды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A00C206-BBA0-983E-964C-0ED2780CC9E0}"/>
              </a:ext>
            </a:extLst>
          </p:cNvPr>
          <p:cNvSpPr txBox="1">
            <a:spLocks/>
          </p:cNvSpPr>
          <p:nvPr/>
        </p:nvSpPr>
        <p:spPr>
          <a:xfrm>
            <a:off x="838200" y="390805"/>
            <a:ext cx="6259717" cy="923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Криптовалюта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транзакциялары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туралы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хеш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түрінде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сақталады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F64724F-7ACA-F958-740B-0F7436E3EF91}"/>
              </a:ext>
            </a:extLst>
          </p:cNvPr>
          <p:cNvSpPr/>
          <p:nvPr/>
        </p:nvSpPr>
        <p:spPr>
          <a:xfrm>
            <a:off x="838200" y="64880"/>
            <a:ext cx="9156826" cy="146666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09BAB0A-3B72-7117-6284-395FDD6DB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734" y="207849"/>
            <a:ext cx="1180722" cy="11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60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8D012B-7925-50F7-8903-023691B8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76126"/>
          </a:xfrm>
        </p:spPr>
        <p:txBody>
          <a:bodyPr/>
          <a:lstStyle/>
          <a:p>
            <a:pPr algn="ctr"/>
            <a:r>
              <a:rPr lang="ru-RU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ХЭШ ФУНКЦИЯСЫ ҚАЛАЙ ЖҰМЫС ІСТЕЙДІ?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6C8D71-2CB7-84BB-AF20-07310AFC0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516"/>
            <a:ext cx="10515600" cy="516952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Хэш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болатын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түрлендірулер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шексіз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көбейту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бөлу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басқа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амалдарға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негізделген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түрлі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деңгейдегі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алгоритмдер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Бірақ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егер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хэш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қорғау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қолданылса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функциясы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криптографиялық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керек —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мұндай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хэш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функциялары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белгілі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қасиеттерге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мысалы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сөздерді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сақтау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кезінде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қолданылатын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криптографиялық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хэш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функциялары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Егер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криптографиялық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хэш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функциясы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туралы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айтатын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болсақ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көбінесе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бірнеше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қадаммен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жұмыс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істейді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бөліктерге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бөлінеді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биттерге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түрлендіретін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функция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өтеді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Функция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төзімді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керек-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нәтижесін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емес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5283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69B7B-527B-DAE7-AD39-5AECE382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КРИПТОГРАФИЯЛЫҚ ХЭШ ФУНКЦИЯЛАРЫНЫҢ ҚАСИЕТТЕРІ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7A15D7-88E9-B8EB-7905-D0B982E6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51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Қайтымсыздық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Хэштен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бастапқы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теориялық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тұрғыдан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емес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Процесте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тым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көп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жойылады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емес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Детерминизм.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Егер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хэш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функцияларын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бірдей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деректерге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берсеңіз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олардың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хэші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бірдей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Дәл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қасиет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хэштерді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түпнұсқалығын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тексеру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пайдалануға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мүмкіндік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береді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Бірегейлік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Идеал хэш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функциясы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әрбір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жиынтығы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пайыз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бірегей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нәтиже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береді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Шындығында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емес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кейде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қақтығыстар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болады-әртүрлі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бірдей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хэштер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Бірақ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қолданыстағы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хэш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функциялары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өте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күрделі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сондықтан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соқтығысу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ықтималдығы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аз.</a:t>
            </a:r>
          </a:p>
          <a:p>
            <a:pPr algn="just"/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Әртүрлілік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жиынтығы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таңбада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ерекшеленсе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олардың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хэштері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түбегейлі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ерекшеленеді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Олардың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ортақ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блоктары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болмайды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олардан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бастапқы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ұқсас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екенін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түсіну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болмайды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Жоғары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генерация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жылдамдығы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кез-келген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хэштің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жалпы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қасиеті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файлдардың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шифрланған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нұсқаларынан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айырмашылығы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кіріс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массиві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үлкен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болса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да, тез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жасалады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0096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EF79BA-81BF-E8BB-BFA3-DAE2C415A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2263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КРИПТОГРАФИЯЛЫҚ ХЭШ ФУНКЦИЯСЫНЫҢ ҚАУІПСІЗДІГІ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352D27-B483-3D18-46A9-11597411D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ХЭШТЕРДІ ПАЙДАЛАНУДЫҢ МАҚСАТЫ </a:t>
            </a:r>
            <a:r>
              <a:rPr lang="ru-RU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ПАЙДАЛАНУШЫЛАРДЫҢ ҚАУІПСІЗДІГІН ҚАМТАМАСЫЗ ЕТУ. </a:t>
            </a:r>
          </a:p>
          <a:p>
            <a:pPr marL="0" indent="0" algn="just">
              <a:buNone/>
            </a:pPr>
            <a:endParaRPr lang="ru-RU" sz="240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Деректердің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түпнұсқалығын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анықтау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тексеру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ешкім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өз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мақсаттары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пайдалана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алмауы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қажет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Сондықтан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мамандар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криптографиялық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хэш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функцияларын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пайдаланады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Олар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қауіпсіз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болуы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керек -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себебі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оларды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ешкім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бұза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алмайды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Идеал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криптографиялық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хэш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функциясы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төменде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көрсетілген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талаптарға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толық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сәйкес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келеді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Нақты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адамдар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оларға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100%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жауап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бере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алмайды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сондықтан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оларды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жасаушылардың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міндеті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қажетті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қасиеттерге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мүмкіндігінше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жақындау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37850B9-C83E-2B94-97BA-72D059B767D2}"/>
              </a:ext>
            </a:extLst>
          </p:cNvPr>
          <p:cNvSpPr/>
          <p:nvPr/>
        </p:nvSpPr>
        <p:spPr>
          <a:xfrm>
            <a:off x="838200" y="1729212"/>
            <a:ext cx="10515600" cy="90534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635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A30366B-8B05-C78B-90C3-7C509DA19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764"/>
            <a:ext cx="11085214" cy="5878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Коллизияға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төзімділік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қалпына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келтіруге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төзімділік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Бірінші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екінші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прототипті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табуға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төзімділік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Бірінші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прототип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кері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функцияны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табу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мүмкіндігі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Мұндай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мүмкіндік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өйткені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криптографиялық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хэш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функциясы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қайтымсыз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тармақ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қалпына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келтіруге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төзімділік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талабымен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қиылысады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Екінші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прототип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коллизияны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табумен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бірдей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Айырмашылық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тек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екінші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прототип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жағдайында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іздеуші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хэшті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бастапқы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біледі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коллизияны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іздеу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кезінде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тек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хэшті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біледі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Екінші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прототипті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табуда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тұрақсыз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хэш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функциясы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осал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егер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шабуылдаушы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бастапқы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білсе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ауыстыра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BE075E-ED35-80A4-52BB-542C88C54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91" y="298764"/>
            <a:ext cx="534909" cy="53490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8FD336-EFBB-26F8-2660-F9F0DDECB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91" y="976265"/>
            <a:ext cx="534909" cy="53490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68D4092-ABB9-104F-7F7B-36D4B27FC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91" y="1649003"/>
            <a:ext cx="534909" cy="53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62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C629BE-BA83-E72A-8B3D-37027DF1D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ru-RU" sz="3400" b="1">
                <a:latin typeface="Times New Roman" panose="02020603050405020304" pitchFamily="18" charset="0"/>
                <a:cs typeface="Times New Roman" panose="02020603050405020304" pitchFamily="18" charset="0"/>
              </a:rPr>
              <a:t>ҚОРЫТЫНДЫ</a:t>
            </a:r>
            <a:r>
              <a:rPr lang="ru-RU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3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18E438-754F-9AA7-F15E-F75BD997E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2366218"/>
            <a:ext cx="4896573" cy="3890091"/>
          </a:xfrm>
        </p:spPr>
        <p:txBody>
          <a:bodyPr anchor="t"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Хэштеу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қорғау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тұтастығын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қамтамасыз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ететін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біржақты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криптографиялық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процесс. Ол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келген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өлшемдегі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кіріс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тұрақты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ұзындықтағы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хэш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мәніне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түрлендіреді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Негізгі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артықшылықтары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тез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өңдеу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өзгерістерді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анықтау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парольдерді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қауіпсіз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сақтау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Дегенмен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хэш-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коллизияларға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төзімді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қайтарымсыз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болуы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керек.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Хэштеу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аутентификация,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цифрлық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қолтаңба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тұтастығын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тексеру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кеңінен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қолданылады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Рисунок 5" descr="Изображение выглядит как мультфильм, рисунок, Детское искусство, иллюстрац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EF9678A-8D34-64E3-8E4F-265C4E475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78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333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0299FC-B459-D9C8-E60B-655D813A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24777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ХЭШ ДЕГЕНІМІЗ НЕ?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E9E58C-5DC5-42A6-E0B5-DCB0853D6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Хэштеу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арнайы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математикалық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түрлендіру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Нәтижесінде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хэш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әрбір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жиынтығы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бірегей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қысқа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түрінде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көрсету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.Жол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өлшемі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әртүрлі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көлемдегі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ақпараттардың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барлығы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бірдей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26" name="Picture 2" descr="Хэш ">
            <a:extLst>
              <a:ext uri="{FF2B5EF4-FFF2-40B4-BE49-F238E27FC236}">
                <a16:creationId xmlns:a16="http://schemas.microsoft.com/office/drawing/2014/main" id="{818C3ACF-2FB8-CE72-D31C-5CF57D24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994" y="457577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Хэш ">
            <a:extLst>
              <a:ext uri="{FF2B5EF4-FFF2-40B4-BE49-F238E27FC236}">
                <a16:creationId xmlns:a16="http://schemas.microsoft.com/office/drawing/2014/main" id="{5AF02AF2-4BDE-6167-2894-1754E4F49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09" y="1825625"/>
            <a:ext cx="657791" cy="65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16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B6F3253-063D-CBD4-93D0-7103BCC8A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3971924"/>
            <a:ext cx="11020425" cy="2393742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Хэш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шифрланған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бастапқы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емес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жиынтығы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жеке-жеке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жасалатын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ерекше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белгі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Хэш 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цифрлар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латын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әріптерінен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тұрады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Егер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үлкен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кітап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сөзді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хэштейтін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болсаңыз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бірдей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ұзындықтағы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хэштерді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аласыз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Егер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сөздегі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әріпті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өзгертіп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алынған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жолды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қайтадан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хэштейтін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болсаңыз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хэш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мүлдем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басқаша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алдыңғы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хэшті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қайталайтын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бөлімдер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болмайды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0BA6899-2780-6183-E38C-2DFF65F2C6BA}"/>
              </a:ext>
            </a:extLst>
          </p:cNvPr>
          <p:cNvSpPr/>
          <p:nvPr/>
        </p:nvSpPr>
        <p:spPr>
          <a:xfrm>
            <a:off x="590550" y="603189"/>
            <a:ext cx="3154378" cy="212096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хэш-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функцияның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кірісі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Кіріс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ұзындықтағы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биттер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оны хэш-функция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бекітілген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ұзындықтағы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биттер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жолына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түрлендіреді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рапеция 5">
            <a:extLst>
              <a:ext uri="{FF2B5EF4-FFF2-40B4-BE49-F238E27FC236}">
                <a16:creationId xmlns:a16="http://schemas.microsoft.com/office/drawing/2014/main" id="{A0E6323C-A9E8-B3D2-1140-AC1BF47D8129}"/>
              </a:ext>
            </a:extLst>
          </p:cNvPr>
          <p:cNvSpPr/>
          <p:nvPr/>
        </p:nvSpPr>
        <p:spPr>
          <a:xfrm rot="5400000">
            <a:off x="5023328" y="834124"/>
            <a:ext cx="2037031" cy="1575161"/>
          </a:xfrm>
          <a:prstGeom prst="trapezoid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BAA6C535-D457-8DDE-B29E-CE33919B086D}"/>
              </a:ext>
            </a:extLst>
          </p:cNvPr>
          <p:cNvSpPr/>
          <p:nvPr/>
        </p:nvSpPr>
        <p:spPr>
          <a:xfrm>
            <a:off x="4019550" y="1495425"/>
            <a:ext cx="952500" cy="20955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5524347A-1D89-92C7-A731-3233D62B23C3}"/>
              </a:ext>
            </a:extLst>
          </p:cNvPr>
          <p:cNvSpPr/>
          <p:nvPr/>
        </p:nvSpPr>
        <p:spPr>
          <a:xfrm>
            <a:off x="7258050" y="1495425"/>
            <a:ext cx="952500" cy="20955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BF7483D-099C-BDDE-E11D-E45E007ACF25}"/>
              </a:ext>
            </a:extLst>
          </p:cNvPr>
          <p:cNvSpPr/>
          <p:nvPr/>
        </p:nvSpPr>
        <p:spPr>
          <a:xfrm>
            <a:off x="8372475" y="1390650"/>
            <a:ext cx="3162300" cy="4286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1a3fd4128a198fbb3ca345922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09BB886-18AA-4020-4034-C480B50BA709}"/>
              </a:ext>
            </a:extLst>
          </p:cNvPr>
          <p:cNvSpPr/>
          <p:nvPr/>
        </p:nvSpPr>
        <p:spPr>
          <a:xfrm>
            <a:off x="438150" y="247650"/>
            <a:ext cx="11249025" cy="29146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CE967E-AAAD-FE47-0C52-CD2A061EEE3E}"/>
              </a:ext>
            </a:extLst>
          </p:cNvPr>
          <p:cNvSpPr txBox="1"/>
          <p:nvPr/>
        </p:nvSpPr>
        <p:spPr>
          <a:xfrm>
            <a:off x="438150" y="325275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Хэштеу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қалай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жұмыс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істейді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5203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E5D7D-CE46-038E-094D-45862D16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ХЭШ-ФУНКЦИЯ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B6320B-46A8-E171-44E5-22CA70134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6975"/>
            <a:ext cx="10515600" cy="4025900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Хэш-функция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ақпаратқа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хэш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операцияларын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жасайтын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математикалық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атауы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"хэш"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қысқартылады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Хэш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функциялары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әдістерімен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мақсатымен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сенімділігімен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басқа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параметрлерімен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ерекшеленеді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Хэш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функциясы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еркін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ұзындықтағы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кірістерді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белгіленген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ұзындықтағы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шығысқа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түрлендіретін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айтуға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Хэштің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ұзындығы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әртүрлі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64, 128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256 бит —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хэш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функциясының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түріне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байланысты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CAAED1-7851-8F23-3247-DFDA336DB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49" y="521494"/>
            <a:ext cx="1038225" cy="10382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26622B8-570D-365C-495F-0EF4CA11C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726" y="1228725"/>
            <a:ext cx="9239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4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 descr="Изображение выглядит как текст, снимок экрана, диаграмм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1DFFD5A-4AA4-966D-DD19-EEF2611EE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734" y="223586"/>
            <a:ext cx="8588532" cy="508174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2F0C7D-AD32-054E-F149-9A46547E7DB9}"/>
              </a:ext>
            </a:extLst>
          </p:cNvPr>
          <p:cNvSpPr txBox="1"/>
          <p:nvPr/>
        </p:nvSpPr>
        <p:spPr>
          <a:xfrm>
            <a:off x="640156" y="6041464"/>
            <a:ext cx="109116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ХЭШТЕУМЕН КІМ ЖҰМЫС ІСТЕЙДІ?</a:t>
            </a:r>
          </a:p>
        </p:txBody>
      </p:sp>
    </p:spTree>
    <p:extLst>
      <p:ext uri="{BB962C8B-B14F-4D97-AF65-F5344CB8AC3E}">
        <p14:creationId xmlns:p14="http://schemas.microsoft.com/office/powerpoint/2010/main" val="360646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80909CF-C068-55EB-2656-CB4FCBD50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686" y="114521"/>
            <a:ext cx="11411139" cy="2773536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мамандары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сақтайтын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әзірлемелер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Мысалы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веб-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әзірлемеде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хеш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әдетте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құпиясөздерді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тексеру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қажет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құпиясөздің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орнына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хеші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сақталады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пайдаланушы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құпиясөзді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енгізген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кезде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хештеліп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сақталған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хешпен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салыстырылады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Күрделі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құрылымдарымен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жұмыс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істейтін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бағдарламашылар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мысалы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ассоциативті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массивтер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хеш-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кестелер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Рисунок 6" descr="Изображение выглядит как в помещении, человек, одежда, письменный стол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0377F95-08D9-413C-1DA1-D218F4683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726" y="2802049"/>
            <a:ext cx="4455058" cy="396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8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1CAA2-19FA-47FD-AD67-5E4924D61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A00436E-EFB5-E1FA-45B4-6A0203B06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34" y="304643"/>
            <a:ext cx="11271564" cy="1732388"/>
          </a:xfrm>
        </p:spPr>
        <p:txBody>
          <a:bodyPr/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Криптовалюта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өндіру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(майнинг)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саласындағы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адамдар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салада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хештеу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түпнұсқалығын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тексерудің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ыңғайлы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ретінде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кеңінен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Блокчейннің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бөлігі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хештеу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алгоритмдеріне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негізделген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050" name="Picture 2" descr="Cryptographic hash function icon set in flat and line style. Secure  communication technology symbol. Vector illustration Stock Vector Image &amp;  Art - Alamy">
            <a:extLst>
              <a:ext uri="{FF2B5EF4-FFF2-40B4-BE49-F238E27FC236}">
                <a16:creationId xmlns:a16="http://schemas.microsoft.com/office/drawing/2014/main" id="{5B6B12FE-366B-3A7F-ADB5-36CCEE2553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92"/>
          <a:stretch/>
        </p:blipFill>
        <p:spPr bwMode="auto">
          <a:xfrm>
            <a:off x="3847722" y="2231453"/>
            <a:ext cx="4346347" cy="43219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76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3EB53-8469-FA77-06A0-461F2E4C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74" y="6047715"/>
            <a:ext cx="11374925" cy="810285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ХЭШТЕУ НЕ ҮШІН ҚАЖЕТ?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D890E7-4077-8413-E33B-164B9DDAB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274" y="223162"/>
            <a:ext cx="11374925" cy="1533211"/>
          </a:xfrm>
        </p:spPr>
        <p:txBody>
          <a:bodyPr>
            <a:normAutofit lnSpcReduction="10000"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Этикалық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хакерлер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қауіпсіздік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мамандары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құпиялылығын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қамтамасыз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керісінше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белгілі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тексеру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хештеуді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Мысалы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белгілі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вирусты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ерекше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хеші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анықтауға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Рисунок 6" descr="Изображение выглядит как одежда, человек, Человеческое лицо, компьютер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C18FB26-32AF-D68C-EEE8-5D097100A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1756373"/>
            <a:ext cx="4838700" cy="394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3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43C62B6-0041-A516-6E3A-F79C07D2C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61" y="280657"/>
            <a:ext cx="11054282" cy="63736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ХЭШТЕУДІҢ НЕГІЗГІ МАҚСАТЫ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АҚПАРАТТЫ ТЕКСЕРУ. 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көптеген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жағдайларда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маңызды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сайттағы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сөздерді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тексеруден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бастап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блокчейндегі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күрделі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есептеулерге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Хэш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белгілі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жиынтығының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бірегей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коды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болғандықтан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нақтылығын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түсінуге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мүмкіндік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Сондықтан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бағдарлама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салыстыру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үлгісінің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орнына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хэштерді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сақтай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қорғау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кеңістікті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үнемдеу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қажет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4BADD4-DED6-A3F9-7731-44AE17BCA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451" y="2377571"/>
            <a:ext cx="1089906" cy="108990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62F2383-DB6E-92FD-5102-0F72327A8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976" y="1268989"/>
            <a:ext cx="1943475" cy="1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257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958</Words>
  <Application>Microsoft Office PowerPoint</Application>
  <PresentationFormat>Широкоэкранный</PresentationFormat>
  <Paragraphs>56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Times New Roman</vt:lpstr>
      <vt:lpstr>Тема Office</vt:lpstr>
      <vt:lpstr>ХЭШТЕУ</vt:lpstr>
      <vt:lpstr>ХЭШ ДЕГЕНІМІЗ НЕ?</vt:lpstr>
      <vt:lpstr>Презентация PowerPoint</vt:lpstr>
      <vt:lpstr>ХЭШ-ФУНКЦИЯ</vt:lpstr>
      <vt:lpstr>Презентация PowerPoint</vt:lpstr>
      <vt:lpstr>Презентация PowerPoint</vt:lpstr>
      <vt:lpstr>Презентация PowerPoint</vt:lpstr>
      <vt:lpstr>ХЭШТЕУ НЕ ҮШІН ҚАЖЕТ?</vt:lpstr>
      <vt:lpstr>Презентация PowerPoint</vt:lpstr>
      <vt:lpstr>МІНЕ БІРНЕШЕ МЫСАЛЫ:</vt:lpstr>
      <vt:lpstr>Презентация PowerPoint</vt:lpstr>
      <vt:lpstr>ХЭШ ФУНКЦИЯСЫ ҚАЛАЙ ЖҰМЫС ІСТЕЙДІ?</vt:lpstr>
      <vt:lpstr>КРИПТОГРАФИЯЛЫҚ ХЭШ ФУНКЦИЯЛАРЫНЫҢ ҚАСИЕТТЕРІ</vt:lpstr>
      <vt:lpstr>КРИПТОГРАФИЯЛЫҚ ХЭШ ФУНКЦИЯСЫНЫҢ ҚАУІПСІЗДІГІ</vt:lpstr>
      <vt:lpstr>Презентация PowerPoint</vt:lpstr>
      <vt:lpstr>ҚОРЫТЫНДЫ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Рахат</dc:creator>
  <cp:lastModifiedBy>Рахат</cp:lastModifiedBy>
  <cp:revision>20</cp:revision>
  <dcterms:created xsi:type="dcterms:W3CDTF">2025-03-08T22:20:07Z</dcterms:created>
  <dcterms:modified xsi:type="dcterms:W3CDTF">2025-03-09T15:13:29Z</dcterms:modified>
</cp:coreProperties>
</file>